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49"/>
  </p:notesMasterIdLst>
  <p:sldIdLst>
    <p:sldId id="256" r:id="rId2"/>
    <p:sldId id="287" r:id="rId3"/>
    <p:sldId id="288" r:id="rId4"/>
    <p:sldId id="289" r:id="rId5"/>
    <p:sldId id="290" r:id="rId6"/>
    <p:sldId id="291" r:id="rId7"/>
    <p:sldId id="292" r:id="rId8"/>
    <p:sldId id="293" r:id="rId9"/>
    <p:sldId id="294" r:id="rId10"/>
    <p:sldId id="285" r:id="rId11"/>
    <p:sldId id="295" r:id="rId12"/>
    <p:sldId id="298" r:id="rId13"/>
    <p:sldId id="297" r:id="rId14"/>
    <p:sldId id="302" r:id="rId15"/>
    <p:sldId id="304" r:id="rId16"/>
    <p:sldId id="306" r:id="rId17"/>
    <p:sldId id="309" r:id="rId18"/>
    <p:sldId id="307" r:id="rId19"/>
    <p:sldId id="308" r:id="rId20"/>
    <p:sldId id="258" r:id="rId21"/>
    <p:sldId id="259" r:id="rId22"/>
    <p:sldId id="303" r:id="rId23"/>
    <p:sldId id="299" r:id="rId24"/>
    <p:sldId id="261" r:id="rId25"/>
    <p:sldId id="262" r:id="rId26"/>
    <p:sldId id="263" r:id="rId27"/>
    <p:sldId id="264" r:id="rId28"/>
    <p:sldId id="265" r:id="rId29"/>
    <p:sldId id="266" r:id="rId30"/>
    <p:sldId id="267" r:id="rId31"/>
    <p:sldId id="268" r:id="rId32"/>
    <p:sldId id="269" r:id="rId33"/>
    <p:sldId id="270" r:id="rId34"/>
    <p:sldId id="271" r:id="rId35"/>
    <p:sldId id="272" r:id="rId36"/>
    <p:sldId id="273" r:id="rId37"/>
    <p:sldId id="274" r:id="rId38"/>
    <p:sldId id="275" r:id="rId39"/>
    <p:sldId id="276" r:id="rId40"/>
    <p:sldId id="277" r:id="rId41"/>
    <p:sldId id="278" r:id="rId42"/>
    <p:sldId id="279" r:id="rId43"/>
    <p:sldId id="280" r:id="rId44"/>
    <p:sldId id="281" r:id="rId45"/>
    <p:sldId id="282" r:id="rId46"/>
    <p:sldId id="283" r:id="rId47"/>
    <p:sldId id="284" r:id="rId48"/>
  </p:sldIdLst>
  <p:sldSz cx="9144000" cy="5143500" type="screen16x9"/>
  <p:notesSz cx="6858000" cy="9144000"/>
  <p:embeddedFontLst>
    <p:embeddedFont>
      <p:font typeface="Angsana New" pitchFamily="18" charset="-34"/>
      <p:regular r:id="rId50"/>
      <p:bold r:id="rId51"/>
      <p:italic r:id="rId52"/>
      <p:boldItalic r:id="rId53"/>
    </p:embeddedFont>
    <p:embeddedFont>
      <p:font typeface="Varela Round" charset="-79"/>
      <p:regular r:id="rId54"/>
    </p:embeddedFont>
    <p:embeddedFont>
      <p:font typeface="TH Sarabun New" pitchFamily="34" charset="-34"/>
      <p:regular r:id="rId55"/>
      <p:bold r:id="rId56"/>
      <p:italic r:id="rId57"/>
      <p:boldItalic r:id="rId58"/>
    </p:embeddedFont>
    <p:embeddedFont>
      <p:font typeface="Cordia New" pitchFamily="34" charset="-34"/>
      <p:regular r:id="rId59"/>
      <p:bold r:id="rId60"/>
      <p:italic r:id="rId61"/>
      <p:boldItalic r:id="rId62"/>
    </p:embeddedFont>
    <p:embeddedFont>
      <p:font typeface="Nixie One" charset="0"/>
      <p:regular r:id="rId63"/>
    </p:embeddedFont>
    <p:embeddedFont>
      <p:font typeface="Calibri" pitchFamily="34" charset="0"/>
      <p:regular r:id="rId64"/>
      <p:bold r:id="rId65"/>
      <p:italic r:id="rId66"/>
      <p:boldItalic r:id="rId6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A9616"/>
    <a:srgbClr val="47A606"/>
    <a:srgbClr val="4CB107"/>
    <a:srgbClr val="0CA480"/>
    <a:srgbClr val="E00606"/>
    <a:srgbClr val="FAD998"/>
    <a:srgbClr val="FCE1D8"/>
    <a:srgbClr val="D77BD9"/>
    <a:srgbClr val="C5D24A"/>
    <a:srgbClr val="AFDA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79A154F5-1FBC-4C25-8E9C-3ABC513344B1}">
  <a:tblStyle styleId="{79A154F5-1FBC-4C25-8E9C-3ABC513344B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110" d="100"/>
          <a:sy n="110" d="100"/>
        </p:scale>
        <p:origin x="-1374" y="-7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font" Target="fonts/font1.fntdata"/><Relationship Id="rId55" Type="http://schemas.openxmlformats.org/officeDocument/2006/relationships/font" Target="fonts/font6.fntdata"/><Relationship Id="rId63" Type="http://schemas.openxmlformats.org/officeDocument/2006/relationships/font" Target="fonts/font14.fntdata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4.fntdata"/><Relationship Id="rId58" Type="http://schemas.openxmlformats.org/officeDocument/2006/relationships/font" Target="fonts/font9.fntdata"/><Relationship Id="rId66" Type="http://schemas.openxmlformats.org/officeDocument/2006/relationships/font" Target="fonts/font1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57" Type="http://schemas.openxmlformats.org/officeDocument/2006/relationships/font" Target="fonts/font8.fntdata"/><Relationship Id="rId61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3.fntdata"/><Relationship Id="rId60" Type="http://schemas.openxmlformats.org/officeDocument/2006/relationships/font" Target="fonts/font11.fntdata"/><Relationship Id="rId65" Type="http://schemas.openxmlformats.org/officeDocument/2006/relationships/font" Target="fonts/font1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7.fntdata"/><Relationship Id="rId64" Type="http://schemas.openxmlformats.org/officeDocument/2006/relationships/font" Target="fonts/font15.fntdata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0.fntdata"/><Relationship Id="rId67" Type="http://schemas.openxmlformats.org/officeDocument/2006/relationships/font" Target="fonts/font18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5.fntdata"/><Relationship Id="rId62" Type="http://schemas.openxmlformats.org/officeDocument/2006/relationships/font" Target="fonts/font13.fntdata"/><Relationship Id="rId7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3B6859F-497B-4D18-900D-46C191DE6763}" type="doc">
      <dgm:prSet loTypeId="urn:microsoft.com/office/officeart/2009/3/layout/Descending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022519D-CCC8-4F1D-881E-32920F49334C}">
      <dgm:prSet phldrT="[Text]"/>
      <dgm:spPr/>
      <dgm:t>
        <a:bodyPr/>
        <a:lstStyle/>
        <a:p>
          <a:endParaRPr lang="en-US" dirty="0"/>
        </a:p>
      </dgm:t>
    </dgm:pt>
    <dgm:pt modelId="{F475D665-5421-4A5D-81D2-920E82C3F334}" type="sibTrans" cxnId="{98A5B8CD-577D-450B-A22C-8F9722325B69}">
      <dgm:prSet/>
      <dgm:spPr/>
      <dgm:t>
        <a:bodyPr/>
        <a:lstStyle/>
        <a:p>
          <a:endParaRPr lang="en-US"/>
        </a:p>
      </dgm:t>
    </dgm:pt>
    <dgm:pt modelId="{A9588FCB-B36C-4CEA-9E74-409BB45249B7}" type="parTrans" cxnId="{98A5B8CD-577D-450B-A22C-8F9722325B69}">
      <dgm:prSet/>
      <dgm:spPr/>
      <dgm:t>
        <a:bodyPr/>
        <a:lstStyle/>
        <a:p>
          <a:endParaRPr lang="en-US"/>
        </a:p>
      </dgm:t>
    </dgm:pt>
    <dgm:pt modelId="{756032C4-C92C-4061-8F95-F837B823D549}" type="pres">
      <dgm:prSet presAssocID="{63B6859F-497B-4D18-900D-46C191DE6763}" presName="Name0" presStyleCnt="0">
        <dgm:presLayoutVars>
          <dgm:chMax val="7"/>
          <dgm:chPref val="5"/>
        </dgm:presLayoutVars>
      </dgm:prSet>
      <dgm:spPr/>
      <dgm:t>
        <a:bodyPr/>
        <a:lstStyle/>
        <a:p>
          <a:endParaRPr lang="th-TH"/>
        </a:p>
      </dgm:t>
    </dgm:pt>
    <dgm:pt modelId="{0657B8E5-5FB2-4E92-BF58-DF3D891800AE}" type="pres">
      <dgm:prSet presAssocID="{63B6859F-497B-4D18-900D-46C191DE6763}" presName="arrowNode" presStyleLbl="node1" presStyleIdx="0" presStyleCnt="1" custLinFactNeighborX="-19757" custLinFactNeighborY="-5316"/>
      <dgm:spPr>
        <a:solidFill>
          <a:schemeClr val="bg1">
            <a:lumMod val="75000"/>
          </a:schemeClr>
        </a:solidFill>
      </dgm:spPr>
    </dgm:pt>
    <dgm:pt modelId="{53172D6F-4B65-4823-A501-D6C0DB30DFDB}" type="pres">
      <dgm:prSet presAssocID="{0022519D-CCC8-4F1D-881E-32920F49334C}" presName="txNode1" presStyleLbl="revTx" presStyleIdx="0" presStyleCnt="1" custScaleX="82715" custLinFactNeighborX="74553" custLinFactNeighborY="72696">
        <dgm:presLayoutVars>
          <dgm:bulletEnabled val="1"/>
        </dgm:presLayoutVars>
      </dgm:prSet>
      <dgm:spPr/>
      <dgm:t>
        <a:bodyPr/>
        <a:lstStyle/>
        <a:p>
          <a:endParaRPr lang="th-TH"/>
        </a:p>
      </dgm:t>
    </dgm:pt>
  </dgm:ptLst>
  <dgm:cxnLst>
    <dgm:cxn modelId="{98A5B8CD-577D-450B-A22C-8F9722325B69}" srcId="{63B6859F-497B-4D18-900D-46C191DE6763}" destId="{0022519D-CCC8-4F1D-881E-32920F49334C}" srcOrd="0" destOrd="0" parTransId="{A9588FCB-B36C-4CEA-9E74-409BB45249B7}" sibTransId="{F475D665-5421-4A5D-81D2-920E82C3F334}"/>
    <dgm:cxn modelId="{DA65A1CF-1C1E-4C36-A846-AE40D62A6E61}" type="presOf" srcId="{0022519D-CCC8-4F1D-881E-32920F49334C}" destId="{53172D6F-4B65-4823-A501-D6C0DB30DFDB}" srcOrd="0" destOrd="0" presId="urn:microsoft.com/office/officeart/2009/3/layout/DescendingProcess"/>
    <dgm:cxn modelId="{E46392A5-0218-4968-B0ED-D9674E528B16}" type="presOf" srcId="{63B6859F-497B-4D18-900D-46C191DE6763}" destId="{756032C4-C92C-4061-8F95-F837B823D549}" srcOrd="0" destOrd="0" presId="urn:microsoft.com/office/officeart/2009/3/layout/DescendingProcess"/>
    <dgm:cxn modelId="{2CF92192-D3ED-4982-9C9F-2009400E69C3}" type="presParOf" srcId="{756032C4-C92C-4061-8F95-F837B823D549}" destId="{0657B8E5-5FB2-4E92-BF58-DF3D891800AE}" srcOrd="0" destOrd="0" presId="urn:microsoft.com/office/officeart/2009/3/layout/DescendingProcess"/>
    <dgm:cxn modelId="{D17F3055-BD6B-4FEB-9E98-F0AD11EEB4CD}" type="presParOf" srcId="{756032C4-C92C-4061-8F95-F837B823D549}" destId="{53172D6F-4B65-4823-A501-D6C0DB30DFDB}" srcOrd="1" destOrd="0" presId="urn:microsoft.com/office/officeart/2009/3/layout/Descending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DB87C78-4920-48AC-996C-1604F190478B}" type="doc">
      <dgm:prSet loTypeId="urn:microsoft.com/office/officeart/2005/8/layout/cycle6" loCatId="cycle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th-TH"/>
        </a:p>
      </dgm:t>
    </dgm:pt>
    <dgm:pt modelId="{BAF068C7-0A8C-4BBD-938E-85F1A4C78F38}">
      <dgm:prSet phldrT="[ข้อความ]" custT="1"/>
      <dgm:spPr/>
      <dgm:t>
        <a:bodyPr/>
        <a:lstStyle/>
        <a:p>
          <a:r>
            <a:rPr lang="en-US" sz="1600" b="1" dirty="0" smtClean="0">
              <a:latin typeface="Nixie One" charset="0"/>
            </a:rPr>
            <a:t>WHAT</a:t>
          </a:r>
          <a:endParaRPr lang="th-TH" sz="1600" b="1" dirty="0">
            <a:latin typeface="Nixie One" charset="0"/>
          </a:endParaRPr>
        </a:p>
      </dgm:t>
    </dgm:pt>
    <dgm:pt modelId="{3B3C4F64-F7A4-41F3-8B08-8BC89F907F37}" type="parTrans" cxnId="{AFA2D087-7A01-47CF-9BCF-B9B50C158AEC}">
      <dgm:prSet/>
      <dgm:spPr/>
      <dgm:t>
        <a:bodyPr/>
        <a:lstStyle/>
        <a:p>
          <a:endParaRPr lang="th-TH"/>
        </a:p>
      </dgm:t>
    </dgm:pt>
    <dgm:pt modelId="{43DEC7C0-3B65-43CA-8CFC-BDE5AA20AE97}" type="sibTrans" cxnId="{AFA2D087-7A01-47CF-9BCF-B9B50C158AEC}">
      <dgm:prSet>
        <dgm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dgm:style>
      </dgm:prSet>
      <dgm:spPr>
        <a:ln w="19050"/>
      </dgm:spPr>
      <dgm:t>
        <a:bodyPr/>
        <a:lstStyle/>
        <a:p>
          <a:endParaRPr lang="th-TH" sz="1600">
            <a:latin typeface="Nixie One" charset="0"/>
          </a:endParaRPr>
        </a:p>
      </dgm:t>
    </dgm:pt>
    <dgm:pt modelId="{9870CC14-2517-4673-81C7-1F8E68F07969}">
      <dgm:prSet phldrT="[ข้อความ]" custT="1"/>
      <dgm:spPr/>
      <dgm:t>
        <a:bodyPr/>
        <a:lstStyle/>
        <a:p>
          <a:r>
            <a:rPr lang="en-US" sz="1600" b="1" dirty="0" smtClean="0">
              <a:latin typeface="Nixie One" charset="0"/>
            </a:rPr>
            <a:t>WHY</a:t>
          </a:r>
          <a:endParaRPr lang="th-TH" sz="1600" b="1" dirty="0">
            <a:latin typeface="Nixie One" charset="0"/>
          </a:endParaRPr>
        </a:p>
      </dgm:t>
    </dgm:pt>
    <dgm:pt modelId="{98BD3D8D-794F-41E8-AAEC-2772A1C34B17}" type="parTrans" cxnId="{2E073315-FBF7-42B8-B448-40E9C0936CD0}">
      <dgm:prSet/>
      <dgm:spPr/>
      <dgm:t>
        <a:bodyPr/>
        <a:lstStyle/>
        <a:p>
          <a:endParaRPr lang="th-TH"/>
        </a:p>
      </dgm:t>
    </dgm:pt>
    <dgm:pt modelId="{F75795B2-DC7B-4539-AFB4-03D15CB33EDA}" type="sibTrans" cxnId="{2E073315-FBF7-42B8-B448-40E9C0936CD0}">
      <dgm:prSet>
        <dgm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dgm:style>
      </dgm:prSet>
      <dgm:spPr>
        <a:ln w="19050"/>
      </dgm:spPr>
      <dgm:t>
        <a:bodyPr/>
        <a:lstStyle/>
        <a:p>
          <a:endParaRPr lang="th-TH" sz="1600">
            <a:latin typeface="Nixie One" charset="0"/>
          </a:endParaRPr>
        </a:p>
      </dgm:t>
    </dgm:pt>
    <dgm:pt modelId="{0BFB21D3-0437-430B-812F-7E3F86F89B78}">
      <dgm:prSet phldrT="[ข้อความ]" custT="1"/>
      <dgm:spPr/>
      <dgm:t>
        <a:bodyPr/>
        <a:lstStyle/>
        <a:p>
          <a:r>
            <a:rPr lang="en-US" sz="1600" b="1" dirty="0" smtClean="0">
              <a:latin typeface="Nixie One" charset="0"/>
            </a:rPr>
            <a:t>WHEN</a:t>
          </a:r>
          <a:endParaRPr lang="th-TH" sz="1600" b="1" dirty="0">
            <a:latin typeface="Nixie One" charset="0"/>
          </a:endParaRPr>
        </a:p>
      </dgm:t>
    </dgm:pt>
    <dgm:pt modelId="{4B3F5551-73BF-4EF3-B05D-2D1458AB99FD}" type="parTrans" cxnId="{DFE193E5-7D1E-4295-9654-6ADBF87E28EF}">
      <dgm:prSet/>
      <dgm:spPr/>
      <dgm:t>
        <a:bodyPr/>
        <a:lstStyle/>
        <a:p>
          <a:endParaRPr lang="th-TH"/>
        </a:p>
      </dgm:t>
    </dgm:pt>
    <dgm:pt modelId="{C7524FFB-76C3-49C2-AA4E-319A64491D20}" type="sibTrans" cxnId="{DFE193E5-7D1E-4295-9654-6ADBF87E28EF}">
      <dgm:prSet>
        <dgm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dgm:style>
      </dgm:prSet>
      <dgm:spPr>
        <a:ln w="19050"/>
      </dgm:spPr>
      <dgm:t>
        <a:bodyPr/>
        <a:lstStyle/>
        <a:p>
          <a:endParaRPr lang="th-TH" sz="1600">
            <a:latin typeface="Nixie One" charset="0"/>
          </a:endParaRPr>
        </a:p>
      </dgm:t>
    </dgm:pt>
    <dgm:pt modelId="{1BC45184-CBC3-4D37-9555-49788AC45C98}">
      <dgm:prSet phldrT="[ข้อความ]" custT="1"/>
      <dgm:spPr/>
      <dgm:t>
        <a:bodyPr/>
        <a:lstStyle/>
        <a:p>
          <a:r>
            <a:rPr lang="en-US" sz="1600" b="1" dirty="0" smtClean="0">
              <a:latin typeface="Nixie One" charset="0"/>
            </a:rPr>
            <a:t>WHO</a:t>
          </a:r>
          <a:endParaRPr lang="th-TH" sz="1600" b="1" dirty="0">
            <a:latin typeface="Nixie One" charset="0"/>
          </a:endParaRPr>
        </a:p>
      </dgm:t>
    </dgm:pt>
    <dgm:pt modelId="{DE3B3EBD-7EAB-46F7-B164-6D9C07A5813B}" type="parTrans" cxnId="{587EE5B1-D10B-4556-9803-ADD44911AE03}">
      <dgm:prSet/>
      <dgm:spPr/>
      <dgm:t>
        <a:bodyPr/>
        <a:lstStyle/>
        <a:p>
          <a:endParaRPr lang="th-TH"/>
        </a:p>
      </dgm:t>
    </dgm:pt>
    <dgm:pt modelId="{88BF3A6E-9829-424D-8847-8CEB9043C568}" type="sibTrans" cxnId="{587EE5B1-D10B-4556-9803-ADD44911AE03}">
      <dgm:prSet>
        <dgm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dgm:style>
      </dgm:prSet>
      <dgm:spPr>
        <a:ln w="19050"/>
      </dgm:spPr>
      <dgm:t>
        <a:bodyPr/>
        <a:lstStyle/>
        <a:p>
          <a:endParaRPr lang="th-TH" sz="1600">
            <a:latin typeface="Nixie One" charset="0"/>
          </a:endParaRPr>
        </a:p>
      </dgm:t>
    </dgm:pt>
    <dgm:pt modelId="{30E286CF-A530-4504-9A19-007D101879DA}">
      <dgm:prSet phldrT="[ข้อความ]" custT="1"/>
      <dgm:spPr/>
      <dgm:t>
        <a:bodyPr/>
        <a:lstStyle/>
        <a:p>
          <a:r>
            <a:rPr lang="en-US" sz="1600" b="1" dirty="0" smtClean="0">
              <a:latin typeface="Nixie One" charset="0"/>
            </a:rPr>
            <a:t>WHERE</a:t>
          </a:r>
          <a:endParaRPr lang="th-TH" sz="1600" b="1" dirty="0">
            <a:latin typeface="Nixie One" charset="0"/>
          </a:endParaRPr>
        </a:p>
      </dgm:t>
    </dgm:pt>
    <dgm:pt modelId="{C79C8627-10F4-4E7A-AEAD-5727197A92C1}" type="parTrans" cxnId="{5F2F9791-9E65-4D0C-AE77-BE87BD82FDF7}">
      <dgm:prSet/>
      <dgm:spPr/>
      <dgm:t>
        <a:bodyPr/>
        <a:lstStyle/>
        <a:p>
          <a:endParaRPr lang="th-TH"/>
        </a:p>
      </dgm:t>
    </dgm:pt>
    <dgm:pt modelId="{8F958E95-A7E8-449B-BEA2-02A6F8A02B07}" type="sibTrans" cxnId="{5F2F9791-9E65-4D0C-AE77-BE87BD82FDF7}">
      <dgm:prSet>
        <dgm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dgm:style>
      </dgm:prSet>
      <dgm:spPr>
        <a:ln w="19050"/>
      </dgm:spPr>
      <dgm:t>
        <a:bodyPr/>
        <a:lstStyle/>
        <a:p>
          <a:endParaRPr lang="th-TH" sz="1600">
            <a:latin typeface="Nixie One" charset="0"/>
          </a:endParaRPr>
        </a:p>
      </dgm:t>
    </dgm:pt>
    <dgm:pt modelId="{70A2028D-6C52-4CFE-B669-67394003F4AD}">
      <dgm:prSet phldrT="[ข้อความ]" custT="1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US" sz="1600" b="1" dirty="0" smtClean="0">
              <a:latin typeface="Nixie One" charset="0"/>
            </a:rPr>
            <a:t>HOW</a:t>
          </a:r>
          <a:endParaRPr lang="th-TH" sz="1600" b="1" dirty="0">
            <a:latin typeface="Nixie One" charset="0"/>
          </a:endParaRPr>
        </a:p>
      </dgm:t>
    </dgm:pt>
    <dgm:pt modelId="{446C0D06-9327-4711-8793-3F197F0B9E56}" type="parTrans" cxnId="{2BF3F7FB-FEC3-4004-9D62-46C4CB887B84}">
      <dgm:prSet/>
      <dgm:spPr/>
      <dgm:t>
        <a:bodyPr/>
        <a:lstStyle/>
        <a:p>
          <a:endParaRPr lang="th-TH"/>
        </a:p>
      </dgm:t>
    </dgm:pt>
    <dgm:pt modelId="{30FF958E-C71A-4B23-A041-F58E47E3C90C}" type="sibTrans" cxnId="{2BF3F7FB-FEC3-4004-9D62-46C4CB887B84}">
      <dgm:prSet>
        <dgm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dgm:style>
      </dgm:prSet>
      <dgm:spPr>
        <a:ln w="19050"/>
      </dgm:spPr>
      <dgm:t>
        <a:bodyPr/>
        <a:lstStyle/>
        <a:p>
          <a:endParaRPr lang="th-TH"/>
        </a:p>
      </dgm:t>
    </dgm:pt>
    <dgm:pt modelId="{4D531DDB-5CB7-4692-9B88-684CEE307327}" type="pres">
      <dgm:prSet presAssocID="{0DB87C78-4920-48AC-996C-1604F190478B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th-TH"/>
        </a:p>
      </dgm:t>
    </dgm:pt>
    <dgm:pt modelId="{4935E1F0-9D29-49A5-BB74-353101965E10}" type="pres">
      <dgm:prSet presAssocID="{BAF068C7-0A8C-4BBD-938E-85F1A4C78F38}" presName="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th-TH"/>
        </a:p>
      </dgm:t>
    </dgm:pt>
    <dgm:pt modelId="{9B7F635F-246F-41F1-B85F-7E8D5A17366B}" type="pres">
      <dgm:prSet presAssocID="{BAF068C7-0A8C-4BBD-938E-85F1A4C78F38}" presName="spNode" presStyleCnt="0"/>
      <dgm:spPr/>
    </dgm:pt>
    <dgm:pt modelId="{07E664BA-E3EA-4EFC-9F0D-08BA0E888695}" type="pres">
      <dgm:prSet presAssocID="{43DEC7C0-3B65-43CA-8CFC-BDE5AA20AE97}" presName="sibTrans" presStyleLbl="sibTrans1D1" presStyleIdx="0" presStyleCnt="6"/>
      <dgm:spPr/>
      <dgm:t>
        <a:bodyPr/>
        <a:lstStyle/>
        <a:p>
          <a:endParaRPr lang="th-TH"/>
        </a:p>
      </dgm:t>
    </dgm:pt>
    <dgm:pt modelId="{21B7CA89-82B3-452A-AFEC-920DA3B77BE0}" type="pres">
      <dgm:prSet presAssocID="{9870CC14-2517-4673-81C7-1F8E68F07969}" presName="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th-TH"/>
        </a:p>
      </dgm:t>
    </dgm:pt>
    <dgm:pt modelId="{AF31A62C-9E47-48AD-BDD9-76D27B9EBF98}" type="pres">
      <dgm:prSet presAssocID="{9870CC14-2517-4673-81C7-1F8E68F07969}" presName="spNode" presStyleCnt="0"/>
      <dgm:spPr/>
    </dgm:pt>
    <dgm:pt modelId="{272CC8C4-74CE-433B-8B7B-F7027EB0F8C3}" type="pres">
      <dgm:prSet presAssocID="{F75795B2-DC7B-4539-AFB4-03D15CB33EDA}" presName="sibTrans" presStyleLbl="sibTrans1D1" presStyleIdx="1" presStyleCnt="6"/>
      <dgm:spPr/>
      <dgm:t>
        <a:bodyPr/>
        <a:lstStyle/>
        <a:p>
          <a:endParaRPr lang="th-TH"/>
        </a:p>
      </dgm:t>
    </dgm:pt>
    <dgm:pt modelId="{A829EB72-4AC6-4A0E-93BD-9460D845704C}" type="pres">
      <dgm:prSet presAssocID="{0BFB21D3-0437-430B-812F-7E3F86F89B78}" presName="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th-TH"/>
        </a:p>
      </dgm:t>
    </dgm:pt>
    <dgm:pt modelId="{2756800D-F892-4E09-8BE3-04B54A314F8C}" type="pres">
      <dgm:prSet presAssocID="{0BFB21D3-0437-430B-812F-7E3F86F89B78}" presName="spNode" presStyleCnt="0"/>
      <dgm:spPr/>
    </dgm:pt>
    <dgm:pt modelId="{78E2B118-8B1F-46ED-925D-DAB1F08C1378}" type="pres">
      <dgm:prSet presAssocID="{C7524FFB-76C3-49C2-AA4E-319A64491D20}" presName="sibTrans" presStyleLbl="sibTrans1D1" presStyleIdx="2" presStyleCnt="6"/>
      <dgm:spPr/>
      <dgm:t>
        <a:bodyPr/>
        <a:lstStyle/>
        <a:p>
          <a:endParaRPr lang="th-TH"/>
        </a:p>
      </dgm:t>
    </dgm:pt>
    <dgm:pt modelId="{F24F9AE1-B24C-48B7-81C2-97FE6533B7F7}" type="pres">
      <dgm:prSet presAssocID="{1BC45184-CBC3-4D37-9555-49788AC45C98}" presName="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th-TH"/>
        </a:p>
      </dgm:t>
    </dgm:pt>
    <dgm:pt modelId="{B434603F-31DA-4727-81C4-50113D8A33F7}" type="pres">
      <dgm:prSet presAssocID="{1BC45184-CBC3-4D37-9555-49788AC45C98}" presName="spNode" presStyleCnt="0"/>
      <dgm:spPr/>
    </dgm:pt>
    <dgm:pt modelId="{A5AADB2F-3628-43EE-8FFE-69B24ADD4EF1}" type="pres">
      <dgm:prSet presAssocID="{88BF3A6E-9829-424D-8847-8CEB9043C568}" presName="sibTrans" presStyleLbl="sibTrans1D1" presStyleIdx="3" presStyleCnt="6"/>
      <dgm:spPr/>
      <dgm:t>
        <a:bodyPr/>
        <a:lstStyle/>
        <a:p>
          <a:endParaRPr lang="th-TH"/>
        </a:p>
      </dgm:t>
    </dgm:pt>
    <dgm:pt modelId="{3CBFB768-D382-4674-A8DC-10249BCA3253}" type="pres">
      <dgm:prSet presAssocID="{30E286CF-A530-4504-9A19-007D101879DA}" presName="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th-TH"/>
        </a:p>
      </dgm:t>
    </dgm:pt>
    <dgm:pt modelId="{913A4CF6-2EDE-44F8-A2A2-EABB1F8D1B08}" type="pres">
      <dgm:prSet presAssocID="{30E286CF-A530-4504-9A19-007D101879DA}" presName="spNode" presStyleCnt="0"/>
      <dgm:spPr/>
    </dgm:pt>
    <dgm:pt modelId="{5C9D9943-4F14-4AD9-8D98-A6A95F03C4B4}" type="pres">
      <dgm:prSet presAssocID="{8F958E95-A7E8-449B-BEA2-02A6F8A02B07}" presName="sibTrans" presStyleLbl="sibTrans1D1" presStyleIdx="4" presStyleCnt="6"/>
      <dgm:spPr/>
      <dgm:t>
        <a:bodyPr/>
        <a:lstStyle/>
        <a:p>
          <a:endParaRPr lang="th-TH"/>
        </a:p>
      </dgm:t>
    </dgm:pt>
    <dgm:pt modelId="{95239B52-118B-41D7-8949-0C4061F5A5A6}" type="pres">
      <dgm:prSet presAssocID="{70A2028D-6C52-4CFE-B669-67394003F4AD}" presName="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th-TH"/>
        </a:p>
      </dgm:t>
    </dgm:pt>
    <dgm:pt modelId="{C9B8C8A6-EF6E-435C-A4D6-822AB3516B33}" type="pres">
      <dgm:prSet presAssocID="{70A2028D-6C52-4CFE-B669-67394003F4AD}" presName="spNode" presStyleCnt="0"/>
      <dgm:spPr/>
    </dgm:pt>
    <dgm:pt modelId="{12272D67-0FD4-425F-8BE4-9F14576166BC}" type="pres">
      <dgm:prSet presAssocID="{30FF958E-C71A-4B23-A041-F58E47E3C90C}" presName="sibTrans" presStyleLbl="sibTrans1D1" presStyleIdx="5" presStyleCnt="6"/>
      <dgm:spPr/>
      <dgm:t>
        <a:bodyPr/>
        <a:lstStyle/>
        <a:p>
          <a:endParaRPr lang="th-TH"/>
        </a:p>
      </dgm:t>
    </dgm:pt>
  </dgm:ptLst>
  <dgm:cxnLst>
    <dgm:cxn modelId="{1453FED0-2FA8-4585-9C75-95E435B56107}" type="presOf" srcId="{43DEC7C0-3B65-43CA-8CFC-BDE5AA20AE97}" destId="{07E664BA-E3EA-4EFC-9F0D-08BA0E888695}" srcOrd="0" destOrd="0" presId="urn:microsoft.com/office/officeart/2005/8/layout/cycle6"/>
    <dgm:cxn modelId="{5F2F9791-9E65-4D0C-AE77-BE87BD82FDF7}" srcId="{0DB87C78-4920-48AC-996C-1604F190478B}" destId="{30E286CF-A530-4504-9A19-007D101879DA}" srcOrd="4" destOrd="0" parTransId="{C79C8627-10F4-4E7A-AEAD-5727197A92C1}" sibTransId="{8F958E95-A7E8-449B-BEA2-02A6F8A02B07}"/>
    <dgm:cxn modelId="{9046B3A1-F984-4B33-8D33-12D753D514F8}" type="presOf" srcId="{0BFB21D3-0437-430B-812F-7E3F86F89B78}" destId="{A829EB72-4AC6-4A0E-93BD-9460D845704C}" srcOrd="0" destOrd="0" presId="urn:microsoft.com/office/officeart/2005/8/layout/cycle6"/>
    <dgm:cxn modelId="{002747A6-66EE-4485-AA11-8F7C3C311AF0}" type="presOf" srcId="{F75795B2-DC7B-4539-AFB4-03D15CB33EDA}" destId="{272CC8C4-74CE-433B-8B7B-F7027EB0F8C3}" srcOrd="0" destOrd="0" presId="urn:microsoft.com/office/officeart/2005/8/layout/cycle6"/>
    <dgm:cxn modelId="{AA5CB573-9C54-41D3-B170-E96FDAD53A68}" type="presOf" srcId="{30E286CF-A530-4504-9A19-007D101879DA}" destId="{3CBFB768-D382-4674-A8DC-10249BCA3253}" srcOrd="0" destOrd="0" presId="urn:microsoft.com/office/officeart/2005/8/layout/cycle6"/>
    <dgm:cxn modelId="{2E073315-FBF7-42B8-B448-40E9C0936CD0}" srcId="{0DB87C78-4920-48AC-996C-1604F190478B}" destId="{9870CC14-2517-4673-81C7-1F8E68F07969}" srcOrd="1" destOrd="0" parTransId="{98BD3D8D-794F-41E8-AAEC-2772A1C34B17}" sibTransId="{F75795B2-DC7B-4539-AFB4-03D15CB33EDA}"/>
    <dgm:cxn modelId="{F57C2501-2906-4117-8AD5-33DBDCFC3E1A}" type="presOf" srcId="{30FF958E-C71A-4B23-A041-F58E47E3C90C}" destId="{12272D67-0FD4-425F-8BE4-9F14576166BC}" srcOrd="0" destOrd="0" presId="urn:microsoft.com/office/officeart/2005/8/layout/cycle6"/>
    <dgm:cxn modelId="{4F5383E8-E50B-4C1A-A10D-4F5B3F33080E}" type="presOf" srcId="{C7524FFB-76C3-49C2-AA4E-319A64491D20}" destId="{78E2B118-8B1F-46ED-925D-DAB1F08C1378}" srcOrd="0" destOrd="0" presId="urn:microsoft.com/office/officeart/2005/8/layout/cycle6"/>
    <dgm:cxn modelId="{33BC6355-064C-4CAE-85CF-4044DC3DFDE2}" type="presOf" srcId="{88BF3A6E-9829-424D-8847-8CEB9043C568}" destId="{A5AADB2F-3628-43EE-8FFE-69B24ADD4EF1}" srcOrd="0" destOrd="0" presId="urn:microsoft.com/office/officeart/2005/8/layout/cycle6"/>
    <dgm:cxn modelId="{119B6983-2BDB-4220-AF8C-CE931B3CC091}" type="presOf" srcId="{70A2028D-6C52-4CFE-B669-67394003F4AD}" destId="{95239B52-118B-41D7-8949-0C4061F5A5A6}" srcOrd="0" destOrd="0" presId="urn:microsoft.com/office/officeart/2005/8/layout/cycle6"/>
    <dgm:cxn modelId="{AED3F0BD-DBFD-4423-846A-15AA988AE05B}" type="presOf" srcId="{9870CC14-2517-4673-81C7-1F8E68F07969}" destId="{21B7CA89-82B3-452A-AFEC-920DA3B77BE0}" srcOrd="0" destOrd="0" presId="urn:microsoft.com/office/officeart/2005/8/layout/cycle6"/>
    <dgm:cxn modelId="{92B8EE9F-CBBF-41CC-8006-45F713DEDBB8}" type="presOf" srcId="{8F958E95-A7E8-449B-BEA2-02A6F8A02B07}" destId="{5C9D9943-4F14-4AD9-8D98-A6A95F03C4B4}" srcOrd="0" destOrd="0" presId="urn:microsoft.com/office/officeart/2005/8/layout/cycle6"/>
    <dgm:cxn modelId="{FDC4FB05-0C62-42CF-A5CC-0B71CDAC75A5}" type="presOf" srcId="{1BC45184-CBC3-4D37-9555-49788AC45C98}" destId="{F24F9AE1-B24C-48B7-81C2-97FE6533B7F7}" srcOrd="0" destOrd="0" presId="urn:microsoft.com/office/officeart/2005/8/layout/cycle6"/>
    <dgm:cxn modelId="{3543D766-37ED-4036-88F0-524EA158194E}" type="presOf" srcId="{BAF068C7-0A8C-4BBD-938E-85F1A4C78F38}" destId="{4935E1F0-9D29-49A5-BB74-353101965E10}" srcOrd="0" destOrd="0" presId="urn:microsoft.com/office/officeart/2005/8/layout/cycle6"/>
    <dgm:cxn modelId="{587EE5B1-D10B-4556-9803-ADD44911AE03}" srcId="{0DB87C78-4920-48AC-996C-1604F190478B}" destId="{1BC45184-CBC3-4D37-9555-49788AC45C98}" srcOrd="3" destOrd="0" parTransId="{DE3B3EBD-7EAB-46F7-B164-6D9C07A5813B}" sibTransId="{88BF3A6E-9829-424D-8847-8CEB9043C568}"/>
    <dgm:cxn modelId="{DFE193E5-7D1E-4295-9654-6ADBF87E28EF}" srcId="{0DB87C78-4920-48AC-996C-1604F190478B}" destId="{0BFB21D3-0437-430B-812F-7E3F86F89B78}" srcOrd="2" destOrd="0" parTransId="{4B3F5551-73BF-4EF3-B05D-2D1458AB99FD}" sibTransId="{C7524FFB-76C3-49C2-AA4E-319A64491D20}"/>
    <dgm:cxn modelId="{2BF3F7FB-FEC3-4004-9D62-46C4CB887B84}" srcId="{0DB87C78-4920-48AC-996C-1604F190478B}" destId="{70A2028D-6C52-4CFE-B669-67394003F4AD}" srcOrd="5" destOrd="0" parTransId="{446C0D06-9327-4711-8793-3F197F0B9E56}" sibTransId="{30FF958E-C71A-4B23-A041-F58E47E3C90C}"/>
    <dgm:cxn modelId="{AFA2D087-7A01-47CF-9BCF-B9B50C158AEC}" srcId="{0DB87C78-4920-48AC-996C-1604F190478B}" destId="{BAF068C7-0A8C-4BBD-938E-85F1A4C78F38}" srcOrd="0" destOrd="0" parTransId="{3B3C4F64-F7A4-41F3-8B08-8BC89F907F37}" sibTransId="{43DEC7C0-3B65-43CA-8CFC-BDE5AA20AE97}"/>
    <dgm:cxn modelId="{25FAF52B-8D67-403E-9C57-701036102AF6}" type="presOf" srcId="{0DB87C78-4920-48AC-996C-1604F190478B}" destId="{4D531DDB-5CB7-4692-9B88-684CEE307327}" srcOrd="0" destOrd="0" presId="urn:microsoft.com/office/officeart/2005/8/layout/cycle6"/>
    <dgm:cxn modelId="{16BBC6DD-20B7-4537-A37D-D28EF72F5425}" type="presParOf" srcId="{4D531DDB-5CB7-4692-9B88-684CEE307327}" destId="{4935E1F0-9D29-49A5-BB74-353101965E10}" srcOrd="0" destOrd="0" presId="urn:microsoft.com/office/officeart/2005/8/layout/cycle6"/>
    <dgm:cxn modelId="{4E668115-074D-4031-9F6A-540FF8A5EE00}" type="presParOf" srcId="{4D531DDB-5CB7-4692-9B88-684CEE307327}" destId="{9B7F635F-246F-41F1-B85F-7E8D5A17366B}" srcOrd="1" destOrd="0" presId="urn:microsoft.com/office/officeart/2005/8/layout/cycle6"/>
    <dgm:cxn modelId="{994FFA89-4884-430B-B4F6-4D7AF309ED97}" type="presParOf" srcId="{4D531DDB-5CB7-4692-9B88-684CEE307327}" destId="{07E664BA-E3EA-4EFC-9F0D-08BA0E888695}" srcOrd="2" destOrd="0" presId="urn:microsoft.com/office/officeart/2005/8/layout/cycle6"/>
    <dgm:cxn modelId="{7BEB98E1-B26D-430A-8A4D-E76E57B4321B}" type="presParOf" srcId="{4D531DDB-5CB7-4692-9B88-684CEE307327}" destId="{21B7CA89-82B3-452A-AFEC-920DA3B77BE0}" srcOrd="3" destOrd="0" presId="urn:microsoft.com/office/officeart/2005/8/layout/cycle6"/>
    <dgm:cxn modelId="{D7E806A2-F3F2-4B18-A01D-BF0B5008AF2E}" type="presParOf" srcId="{4D531DDB-5CB7-4692-9B88-684CEE307327}" destId="{AF31A62C-9E47-48AD-BDD9-76D27B9EBF98}" srcOrd="4" destOrd="0" presId="urn:microsoft.com/office/officeart/2005/8/layout/cycle6"/>
    <dgm:cxn modelId="{AFF6495C-9690-4F04-BC4C-04B4B3D97453}" type="presParOf" srcId="{4D531DDB-5CB7-4692-9B88-684CEE307327}" destId="{272CC8C4-74CE-433B-8B7B-F7027EB0F8C3}" srcOrd="5" destOrd="0" presId="urn:microsoft.com/office/officeart/2005/8/layout/cycle6"/>
    <dgm:cxn modelId="{0185F426-F788-4B13-985F-E1697233FEB1}" type="presParOf" srcId="{4D531DDB-5CB7-4692-9B88-684CEE307327}" destId="{A829EB72-4AC6-4A0E-93BD-9460D845704C}" srcOrd="6" destOrd="0" presId="urn:microsoft.com/office/officeart/2005/8/layout/cycle6"/>
    <dgm:cxn modelId="{9AFD025F-C145-4E6B-A189-52BE5CC45B91}" type="presParOf" srcId="{4D531DDB-5CB7-4692-9B88-684CEE307327}" destId="{2756800D-F892-4E09-8BE3-04B54A314F8C}" srcOrd="7" destOrd="0" presId="urn:microsoft.com/office/officeart/2005/8/layout/cycle6"/>
    <dgm:cxn modelId="{971BD7BD-7179-4875-9D4C-AC99B651C59A}" type="presParOf" srcId="{4D531DDB-5CB7-4692-9B88-684CEE307327}" destId="{78E2B118-8B1F-46ED-925D-DAB1F08C1378}" srcOrd="8" destOrd="0" presId="urn:microsoft.com/office/officeart/2005/8/layout/cycle6"/>
    <dgm:cxn modelId="{66B14FB0-52A4-4954-985F-E1C691828478}" type="presParOf" srcId="{4D531DDB-5CB7-4692-9B88-684CEE307327}" destId="{F24F9AE1-B24C-48B7-81C2-97FE6533B7F7}" srcOrd="9" destOrd="0" presId="urn:microsoft.com/office/officeart/2005/8/layout/cycle6"/>
    <dgm:cxn modelId="{436F6EC1-D418-4EFE-9D95-8D5453C6D93F}" type="presParOf" srcId="{4D531DDB-5CB7-4692-9B88-684CEE307327}" destId="{B434603F-31DA-4727-81C4-50113D8A33F7}" srcOrd="10" destOrd="0" presId="urn:microsoft.com/office/officeart/2005/8/layout/cycle6"/>
    <dgm:cxn modelId="{F6C69A0C-0726-44DC-96B2-A7A7C1F00743}" type="presParOf" srcId="{4D531DDB-5CB7-4692-9B88-684CEE307327}" destId="{A5AADB2F-3628-43EE-8FFE-69B24ADD4EF1}" srcOrd="11" destOrd="0" presId="urn:microsoft.com/office/officeart/2005/8/layout/cycle6"/>
    <dgm:cxn modelId="{0177A2E9-A97F-4180-B907-C3691C3C5D95}" type="presParOf" srcId="{4D531DDB-5CB7-4692-9B88-684CEE307327}" destId="{3CBFB768-D382-4674-A8DC-10249BCA3253}" srcOrd="12" destOrd="0" presId="urn:microsoft.com/office/officeart/2005/8/layout/cycle6"/>
    <dgm:cxn modelId="{846F04F4-7903-4864-8F29-477976ECEF12}" type="presParOf" srcId="{4D531DDB-5CB7-4692-9B88-684CEE307327}" destId="{913A4CF6-2EDE-44F8-A2A2-EABB1F8D1B08}" srcOrd="13" destOrd="0" presId="urn:microsoft.com/office/officeart/2005/8/layout/cycle6"/>
    <dgm:cxn modelId="{3BBBB5F6-ABD7-4942-9FAB-7FE62F02C17F}" type="presParOf" srcId="{4D531DDB-5CB7-4692-9B88-684CEE307327}" destId="{5C9D9943-4F14-4AD9-8D98-A6A95F03C4B4}" srcOrd="14" destOrd="0" presId="urn:microsoft.com/office/officeart/2005/8/layout/cycle6"/>
    <dgm:cxn modelId="{0EC9D0D9-CB5F-4E57-B43F-6F68A5156883}" type="presParOf" srcId="{4D531DDB-5CB7-4692-9B88-684CEE307327}" destId="{95239B52-118B-41D7-8949-0C4061F5A5A6}" srcOrd="15" destOrd="0" presId="urn:microsoft.com/office/officeart/2005/8/layout/cycle6"/>
    <dgm:cxn modelId="{FEB27267-A453-49C3-976C-6E3B2B0E9E4E}" type="presParOf" srcId="{4D531DDB-5CB7-4692-9B88-684CEE307327}" destId="{C9B8C8A6-EF6E-435C-A4D6-822AB3516B33}" srcOrd="16" destOrd="0" presId="urn:microsoft.com/office/officeart/2005/8/layout/cycle6"/>
    <dgm:cxn modelId="{CE85CCCA-E568-42FD-B9D2-DFE635626CFB}" type="presParOf" srcId="{4D531DDB-5CB7-4692-9B88-684CEE307327}" destId="{12272D67-0FD4-425F-8BE4-9F14576166BC}" srcOrd="17" destOrd="0" presId="urn:microsoft.com/office/officeart/2005/8/layout/cycle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57B8E5-5FB2-4E92-BF58-DF3D891800AE}">
      <dsp:nvSpPr>
        <dsp:cNvPr id="0" name=""/>
        <dsp:cNvSpPr/>
      </dsp:nvSpPr>
      <dsp:spPr>
        <a:xfrm rot="4396374">
          <a:off x="672577" y="866020"/>
          <a:ext cx="3756932" cy="2619991"/>
        </a:xfrm>
        <a:prstGeom prst="swooshArrow">
          <a:avLst>
            <a:gd name="adj1" fmla="val 16310"/>
            <a:gd name="adj2" fmla="val 31370"/>
          </a:avLst>
        </a:prstGeom>
        <a:solidFill>
          <a:schemeClr val="bg1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172D6F-4B65-4823-A501-D6C0DB30DFDB}">
      <dsp:nvSpPr>
        <dsp:cNvPr id="0" name=""/>
        <dsp:cNvSpPr/>
      </dsp:nvSpPr>
      <dsp:spPr>
        <a:xfrm>
          <a:off x="2603707" y="506200"/>
          <a:ext cx="1465111" cy="6963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880" tIns="55880" rIns="55880" bIns="55880" numCol="1" spcCol="1270" anchor="b" anchorCtr="0">
          <a:noAutofit/>
        </a:bodyPr>
        <a:lstStyle/>
        <a:p>
          <a:pPr lvl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4400" kern="1200" dirty="0"/>
        </a:p>
      </dsp:txBody>
      <dsp:txXfrm>
        <a:off x="2603707" y="506200"/>
        <a:ext cx="1465111" cy="69632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935E1F0-9D29-49A5-BB74-353101965E10}">
      <dsp:nvSpPr>
        <dsp:cNvPr id="0" name=""/>
        <dsp:cNvSpPr/>
      </dsp:nvSpPr>
      <dsp:spPr>
        <a:xfrm>
          <a:off x="2501056" y="1965"/>
          <a:ext cx="1093886" cy="711026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>
              <a:latin typeface="Nixie One" charset="0"/>
            </a:rPr>
            <a:t>WHAT</a:t>
          </a:r>
          <a:endParaRPr lang="th-TH" sz="1600" b="1" kern="1200" dirty="0">
            <a:latin typeface="Nixie One" charset="0"/>
          </a:endParaRPr>
        </a:p>
      </dsp:txBody>
      <dsp:txXfrm>
        <a:off x="2535765" y="36674"/>
        <a:ext cx="1024468" cy="641608"/>
      </dsp:txXfrm>
    </dsp:sp>
    <dsp:sp modelId="{07E664BA-E3EA-4EFC-9F0D-08BA0E888695}">
      <dsp:nvSpPr>
        <dsp:cNvPr id="0" name=""/>
        <dsp:cNvSpPr/>
      </dsp:nvSpPr>
      <dsp:spPr>
        <a:xfrm>
          <a:off x="1373478" y="357478"/>
          <a:ext cx="3349042" cy="3349042"/>
        </a:xfrm>
        <a:custGeom>
          <a:avLst/>
          <a:gdLst/>
          <a:ahLst/>
          <a:cxnLst/>
          <a:rect l="0" t="0" r="0" b="0"/>
          <a:pathLst>
            <a:path>
              <a:moveTo>
                <a:pt x="2228448" y="94272"/>
              </a:moveTo>
              <a:arcTo wR="1674521" hR="1674521" stAng="17359031" swAng="1500410"/>
            </a:path>
          </a:pathLst>
        </a:custGeom>
        <a:noFill/>
        <a:ln w="19050" cap="flat" cmpd="sng" algn="ctr">
          <a:solidFill>
            <a:schemeClr val="accent2">
              <a:shade val="95000"/>
              <a:satMod val="105000"/>
            </a:schemeClr>
          </a:solidFill>
          <a:prstDash val="solid"/>
        </a:ln>
        <a:effectLst/>
      </dsp:spPr>
      <dsp:style>
        <a:lnRef idx="1">
          <a:schemeClr val="accent2"/>
        </a:lnRef>
        <a:fillRef idx="0">
          <a:schemeClr val="accent2"/>
        </a:fillRef>
        <a:effectRef idx="0">
          <a:schemeClr val="accent2"/>
        </a:effectRef>
        <a:fontRef idx="minor">
          <a:schemeClr val="tx1"/>
        </a:fontRef>
      </dsp:style>
    </dsp:sp>
    <dsp:sp modelId="{21B7CA89-82B3-452A-AFEC-920DA3B77BE0}">
      <dsp:nvSpPr>
        <dsp:cNvPr id="0" name=""/>
        <dsp:cNvSpPr/>
      </dsp:nvSpPr>
      <dsp:spPr>
        <a:xfrm>
          <a:off x="3951234" y="839226"/>
          <a:ext cx="1093886" cy="711026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>
              <a:latin typeface="Nixie One" charset="0"/>
            </a:rPr>
            <a:t>WHY</a:t>
          </a:r>
          <a:endParaRPr lang="th-TH" sz="1600" b="1" kern="1200" dirty="0">
            <a:latin typeface="Nixie One" charset="0"/>
          </a:endParaRPr>
        </a:p>
      </dsp:txBody>
      <dsp:txXfrm>
        <a:off x="3985943" y="873935"/>
        <a:ext cx="1024468" cy="641608"/>
      </dsp:txXfrm>
    </dsp:sp>
    <dsp:sp modelId="{272CC8C4-74CE-433B-8B7B-F7027EB0F8C3}">
      <dsp:nvSpPr>
        <dsp:cNvPr id="0" name=""/>
        <dsp:cNvSpPr/>
      </dsp:nvSpPr>
      <dsp:spPr>
        <a:xfrm>
          <a:off x="1373478" y="357478"/>
          <a:ext cx="3349042" cy="3349042"/>
        </a:xfrm>
        <a:custGeom>
          <a:avLst/>
          <a:gdLst/>
          <a:ahLst/>
          <a:cxnLst/>
          <a:rect l="0" t="0" r="0" b="0"/>
          <a:pathLst>
            <a:path>
              <a:moveTo>
                <a:pt x="3280993" y="1202009"/>
              </a:moveTo>
              <a:arcTo wR="1674521" hR="1674521" stAng="20616588" swAng="1966824"/>
            </a:path>
          </a:pathLst>
        </a:custGeom>
        <a:noFill/>
        <a:ln w="19050" cap="flat" cmpd="sng" algn="ctr">
          <a:solidFill>
            <a:schemeClr val="accent3">
              <a:shade val="95000"/>
              <a:satMod val="105000"/>
            </a:schemeClr>
          </a:solidFill>
          <a:prstDash val="solid"/>
        </a:ln>
        <a:effectLst/>
      </dsp:spPr>
      <dsp:style>
        <a:lnRef idx="1">
          <a:schemeClr val="accent3"/>
        </a:lnRef>
        <a:fillRef idx="0">
          <a:schemeClr val="accent3"/>
        </a:fillRef>
        <a:effectRef idx="0">
          <a:schemeClr val="accent3"/>
        </a:effectRef>
        <a:fontRef idx="minor">
          <a:schemeClr val="tx1"/>
        </a:fontRef>
      </dsp:style>
    </dsp:sp>
    <dsp:sp modelId="{A829EB72-4AC6-4A0E-93BD-9460D845704C}">
      <dsp:nvSpPr>
        <dsp:cNvPr id="0" name=""/>
        <dsp:cNvSpPr/>
      </dsp:nvSpPr>
      <dsp:spPr>
        <a:xfrm>
          <a:off x="3951234" y="2513747"/>
          <a:ext cx="1093886" cy="711026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>
              <a:latin typeface="Nixie One" charset="0"/>
            </a:rPr>
            <a:t>WHEN</a:t>
          </a:r>
          <a:endParaRPr lang="th-TH" sz="1600" b="1" kern="1200" dirty="0">
            <a:latin typeface="Nixie One" charset="0"/>
          </a:endParaRPr>
        </a:p>
      </dsp:txBody>
      <dsp:txXfrm>
        <a:off x="3985943" y="2548456"/>
        <a:ext cx="1024468" cy="641608"/>
      </dsp:txXfrm>
    </dsp:sp>
    <dsp:sp modelId="{78E2B118-8B1F-46ED-925D-DAB1F08C1378}">
      <dsp:nvSpPr>
        <dsp:cNvPr id="0" name=""/>
        <dsp:cNvSpPr/>
      </dsp:nvSpPr>
      <dsp:spPr>
        <a:xfrm>
          <a:off x="1373478" y="357478"/>
          <a:ext cx="3349042" cy="3349042"/>
        </a:xfrm>
        <a:custGeom>
          <a:avLst/>
          <a:gdLst/>
          <a:ahLst/>
          <a:cxnLst/>
          <a:rect l="0" t="0" r="0" b="0"/>
          <a:pathLst>
            <a:path>
              <a:moveTo>
                <a:pt x="2844534" y="2872473"/>
              </a:moveTo>
              <a:arcTo wR="1674521" hR="1674521" stAng="2740559" swAng="1500410"/>
            </a:path>
          </a:pathLst>
        </a:custGeom>
        <a:noFill/>
        <a:ln w="19050" cap="flat" cmpd="sng" algn="ctr">
          <a:solidFill>
            <a:schemeClr val="accent4">
              <a:shade val="95000"/>
              <a:satMod val="105000"/>
            </a:schemeClr>
          </a:solidFill>
          <a:prstDash val="solid"/>
        </a:ln>
        <a:effectLst/>
      </dsp:spPr>
      <dsp:style>
        <a:lnRef idx="1">
          <a:schemeClr val="accent4"/>
        </a:lnRef>
        <a:fillRef idx="0">
          <a:schemeClr val="accent4"/>
        </a:fillRef>
        <a:effectRef idx="0">
          <a:schemeClr val="accent4"/>
        </a:effectRef>
        <a:fontRef idx="minor">
          <a:schemeClr val="tx1"/>
        </a:fontRef>
      </dsp:style>
    </dsp:sp>
    <dsp:sp modelId="{F24F9AE1-B24C-48B7-81C2-97FE6533B7F7}">
      <dsp:nvSpPr>
        <dsp:cNvPr id="0" name=""/>
        <dsp:cNvSpPr/>
      </dsp:nvSpPr>
      <dsp:spPr>
        <a:xfrm>
          <a:off x="2501056" y="3351008"/>
          <a:ext cx="1093886" cy="711026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>
              <a:latin typeface="Nixie One" charset="0"/>
            </a:rPr>
            <a:t>WHO</a:t>
          </a:r>
          <a:endParaRPr lang="th-TH" sz="1600" b="1" kern="1200" dirty="0">
            <a:latin typeface="Nixie One" charset="0"/>
          </a:endParaRPr>
        </a:p>
      </dsp:txBody>
      <dsp:txXfrm>
        <a:off x="2535765" y="3385717"/>
        <a:ext cx="1024468" cy="641608"/>
      </dsp:txXfrm>
    </dsp:sp>
    <dsp:sp modelId="{A5AADB2F-3628-43EE-8FFE-69B24ADD4EF1}">
      <dsp:nvSpPr>
        <dsp:cNvPr id="0" name=""/>
        <dsp:cNvSpPr/>
      </dsp:nvSpPr>
      <dsp:spPr>
        <a:xfrm>
          <a:off x="1373478" y="357478"/>
          <a:ext cx="3349042" cy="3349042"/>
        </a:xfrm>
        <a:custGeom>
          <a:avLst/>
          <a:gdLst/>
          <a:ahLst/>
          <a:cxnLst/>
          <a:rect l="0" t="0" r="0" b="0"/>
          <a:pathLst>
            <a:path>
              <a:moveTo>
                <a:pt x="1120593" y="3254769"/>
              </a:moveTo>
              <a:arcTo wR="1674521" hR="1674521" stAng="6559031" swAng="1500410"/>
            </a:path>
          </a:pathLst>
        </a:custGeom>
        <a:noFill/>
        <a:ln w="19050" cap="flat" cmpd="sng" algn="ctr">
          <a:solidFill>
            <a:schemeClr val="accent5">
              <a:shade val="95000"/>
              <a:satMod val="105000"/>
            </a:schemeClr>
          </a:solidFill>
          <a:prstDash val="solid"/>
        </a:ln>
        <a:effectLst/>
      </dsp:spPr>
      <dsp:style>
        <a:lnRef idx="1">
          <a:schemeClr val="accent5"/>
        </a:lnRef>
        <a:fillRef idx="0">
          <a:schemeClr val="accent5"/>
        </a:fillRef>
        <a:effectRef idx="0">
          <a:schemeClr val="accent5"/>
        </a:effectRef>
        <a:fontRef idx="minor">
          <a:schemeClr val="tx1"/>
        </a:fontRef>
      </dsp:style>
    </dsp:sp>
    <dsp:sp modelId="{3CBFB768-D382-4674-A8DC-10249BCA3253}">
      <dsp:nvSpPr>
        <dsp:cNvPr id="0" name=""/>
        <dsp:cNvSpPr/>
      </dsp:nvSpPr>
      <dsp:spPr>
        <a:xfrm>
          <a:off x="1050878" y="2513747"/>
          <a:ext cx="1093886" cy="711026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>
              <a:latin typeface="Nixie One" charset="0"/>
            </a:rPr>
            <a:t>WHERE</a:t>
          </a:r>
          <a:endParaRPr lang="th-TH" sz="1600" b="1" kern="1200" dirty="0">
            <a:latin typeface="Nixie One" charset="0"/>
          </a:endParaRPr>
        </a:p>
      </dsp:txBody>
      <dsp:txXfrm>
        <a:off x="1085587" y="2548456"/>
        <a:ext cx="1024468" cy="641608"/>
      </dsp:txXfrm>
    </dsp:sp>
    <dsp:sp modelId="{5C9D9943-4F14-4AD9-8D98-A6A95F03C4B4}">
      <dsp:nvSpPr>
        <dsp:cNvPr id="0" name=""/>
        <dsp:cNvSpPr/>
      </dsp:nvSpPr>
      <dsp:spPr>
        <a:xfrm>
          <a:off x="1373478" y="357478"/>
          <a:ext cx="3349042" cy="3349042"/>
        </a:xfrm>
        <a:custGeom>
          <a:avLst/>
          <a:gdLst/>
          <a:ahLst/>
          <a:cxnLst/>
          <a:rect l="0" t="0" r="0" b="0"/>
          <a:pathLst>
            <a:path>
              <a:moveTo>
                <a:pt x="68048" y="2147033"/>
              </a:moveTo>
              <a:arcTo wR="1674521" hR="1674521" stAng="9816588" swAng="1966824"/>
            </a:path>
          </a:pathLst>
        </a:custGeom>
        <a:noFill/>
        <a:ln w="19050" cap="flat" cmpd="sng" algn="ctr">
          <a:solidFill>
            <a:schemeClr val="accent6">
              <a:shade val="95000"/>
              <a:satMod val="105000"/>
            </a:schemeClr>
          </a:solidFill>
          <a:prstDash val="solid"/>
        </a:ln>
        <a:effectLst/>
      </dsp:spPr>
      <dsp:style>
        <a:lnRef idx="1">
          <a:schemeClr val="accent6"/>
        </a:lnRef>
        <a:fillRef idx="0">
          <a:schemeClr val="accent6"/>
        </a:fillRef>
        <a:effectRef idx="0">
          <a:schemeClr val="accent6"/>
        </a:effectRef>
        <a:fontRef idx="minor">
          <a:schemeClr val="tx1"/>
        </a:fontRef>
      </dsp:style>
    </dsp:sp>
    <dsp:sp modelId="{95239B52-118B-41D7-8949-0C4061F5A5A6}">
      <dsp:nvSpPr>
        <dsp:cNvPr id="0" name=""/>
        <dsp:cNvSpPr/>
      </dsp:nvSpPr>
      <dsp:spPr>
        <a:xfrm>
          <a:off x="1050878" y="839226"/>
          <a:ext cx="1093886" cy="711026"/>
        </a:xfrm>
        <a:prstGeom prst="roundRect">
          <a:avLst/>
        </a:prstGeom>
        <a:solidFill>
          <a:schemeClr val="accent1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>
              <a:latin typeface="Nixie One" charset="0"/>
            </a:rPr>
            <a:t>HOW</a:t>
          </a:r>
          <a:endParaRPr lang="th-TH" sz="1600" b="1" kern="1200" dirty="0">
            <a:latin typeface="Nixie One" charset="0"/>
          </a:endParaRPr>
        </a:p>
      </dsp:txBody>
      <dsp:txXfrm>
        <a:off x="1085587" y="873935"/>
        <a:ext cx="1024468" cy="641608"/>
      </dsp:txXfrm>
    </dsp:sp>
    <dsp:sp modelId="{12272D67-0FD4-425F-8BE4-9F14576166BC}">
      <dsp:nvSpPr>
        <dsp:cNvPr id="0" name=""/>
        <dsp:cNvSpPr/>
      </dsp:nvSpPr>
      <dsp:spPr>
        <a:xfrm>
          <a:off x="1373478" y="357478"/>
          <a:ext cx="3349042" cy="3349042"/>
        </a:xfrm>
        <a:custGeom>
          <a:avLst/>
          <a:gdLst/>
          <a:ahLst/>
          <a:cxnLst/>
          <a:rect l="0" t="0" r="0" b="0"/>
          <a:pathLst>
            <a:path>
              <a:moveTo>
                <a:pt x="504507" y="476568"/>
              </a:moveTo>
              <a:arcTo wR="1674521" hR="1674521" stAng="13540559" swAng="1500410"/>
            </a:path>
          </a:pathLst>
        </a:custGeom>
        <a:noFill/>
        <a:ln w="19050" cap="flat" cmpd="sng" algn="ctr">
          <a:solidFill>
            <a:schemeClr val="accent1">
              <a:shade val="95000"/>
              <a:satMod val="105000"/>
            </a:schemeClr>
          </a:solidFill>
          <a:prstDash val="solid"/>
        </a:ln>
        <a:effectLst/>
      </dsp:spPr>
      <dsp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DescendingProcess">
  <dgm:title val=""/>
  <dgm:desc val=""/>
  <dgm:catLst>
    <dgm:cat type="process" pri="23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clrData>
  <dgm:layoutNode name="Name0">
    <dgm:varLst>
      <dgm:chMax val="7"/>
      <dgm:chPref val="5"/>
    </dgm:varLst>
    <dgm:alg type="composite">
      <dgm:param type="ar" val="1.1"/>
    </dgm:alg>
    <dgm:shape xmlns:r="http://schemas.openxmlformats.org/officeDocument/2006/relationships" r:blip="">
      <dgm:adjLst/>
    </dgm:shape>
    <dgm:choose name="Name1">
      <dgm:if name="Name2" axis="ch" ptType="node" func="cnt" op="equ" val="1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</dgm:constrLst>
      </dgm:if>
      <dgm:if name="Name3" axis="ch" ptType="node" func="cnt" op="equ" val="2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5"/>
          <dgm:constr type="b" for="ch" forName="txNode2" refType="h"/>
          <dgm:constr type="r" for="ch" forName="txNode2" refType="w"/>
          <dgm:constr type="h" for="ch" forName="txNode2" refType="h" fact="0.16"/>
        </dgm:constrLst>
      </dgm:if>
      <dgm:if name="Name4" axis="ch" ptType="node" func="cnt" op="equ" val="3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56"/>
          <dgm:constr type="ctrY" for="ch" forName="txNode2" refType="h" fact="0.3992"/>
          <dgm:constr type="r" for="ch" forName="txNode2" refType="w"/>
          <dgm:constr type="h" for="ch" forName="txNode2" refType="h" fact="0.16"/>
          <dgm:constr type="l" for="ch" forName="txNode3" refType="w" fact="0.5"/>
          <dgm:constr type="b" for="ch" forName="txNode3" refType="h"/>
          <dgm:constr type="r" for="ch" forName="txNode3" refType="w"/>
          <dgm:constr type="h" for="ch" forName="txNode3" refType="h" fact="0.16"/>
          <dgm:constr type="ctrX" for="ch" forName="dotNode2" refType="w" fact="0.4782"/>
          <dgm:constr type="ctrY" for="ch" forName="dotNode2" refType="h" fact="0.3992"/>
          <dgm:constr type="h" for="ch" forName="dotNode2" refType="h" fact="0.0218"/>
          <dgm:constr type="w" for="ch" forName="dotNode2" refType="h" refFor="ch" refForName="dotNode2"/>
        </dgm:constrLst>
      </dgm:if>
      <dgm:if name="Name5" axis="ch" ptType="node" func="cnt" op="equ" val="4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9"/>
          <dgm:constr type="ctrY" for="ch" forName="txNode2" refType="h" fact="0.3153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5004"/>
          <dgm:constr type="r" for="ch" forName="txNode3" refType="w" fact="0.5"/>
          <dgm:constr type="h" for="ch" forName="txNode3" refType="h" fact="0.16"/>
          <dgm:constr type="l" for="ch" forName="txNode4" refType="w" fact="0.5"/>
          <dgm:constr type="b" for="ch" forName="txNode4" refType="h"/>
          <dgm:constr type="r" for="ch" forName="txNode4" refType="w"/>
          <dgm:constr type="h" for="ch" forName="txNode4" refType="h" fact="0.16"/>
          <dgm:constr type="ctrX" for="ch" forName="dotNode2" refType="w" fact="0.39"/>
          <dgm:constr type="ctrY" for="ch" forName="dotNode2" refType="h" fact="0.3153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5626"/>
          <dgm:constr type="ctrY" for="ch" forName="dotNode3" refType="h" fact="0.5004"/>
          <dgm:constr type="h" for="ch" forName="dotNode3" refType="h" fact="0.0218"/>
          <dgm:constr type="w" for="ch" forName="dotNode3" refType="h" refFor="ch" refForName="dotNode3"/>
        </dgm:constrLst>
      </dgm:if>
      <dgm:if name="Name6" axis="ch" ptType="node" func="cnt" op="equ" val="5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6"/>
          <dgm:constr type="ctrY" for="ch" forName="txNode2" refType="h" fact="0.2885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4089"/>
          <dgm:constr type="r" for="ch" forName="txNode3" refType="w" fact="0.43"/>
          <dgm:constr type="h" for="ch" forName="txNode3" refType="h" fact="0.16"/>
          <dgm:constr type="l" for="ch" forName="txNode4" refType="w" fact="0.67"/>
          <dgm:constr type="ctrY" for="ch" forName="txNode4" refType="h" fact="0.5497"/>
          <dgm:constr type="r" for="ch" forName="txNode4" refType="w"/>
          <dgm:constr type="h" for="ch" forName="txNode4" refType="h" fact="0.16"/>
          <dgm:constr type="l" for="ch" forName="txNode5" refType="w" fact="0.5"/>
          <dgm:constr type="b" for="ch" forName="txNode5" refType="h"/>
          <dgm:constr type="r" for="ch" forName="txNode5" refType="w"/>
          <dgm:constr type="h" for="ch" forName="txNode5" refType="h" fact="0.16"/>
          <dgm:constr type="ctrX" for="ch" forName="dotNode2" refType="w" fact="0.3565"/>
          <dgm:constr type="ctrY" for="ch" forName="dotNode2" refType="h" fact="0.2885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4922"/>
          <dgm:constr type="ctrY" for="ch" forName="dotNode3" refType="h" fact="0.4089"/>
          <dgm:constr type="h" for="ch" forName="dotNode3" refType="h" fact="0.0218"/>
          <dgm:constr type="w" for="ch" forName="dotNode3" refType="h" refFor="ch" refForName="dotNode3"/>
          <dgm:constr type="ctrX" for="ch" forName="dotNode4" refType="w" fact="0.5939"/>
          <dgm:constr type="ctrY" for="ch" forName="dotNode4" refType="h" fact="0.5497"/>
          <dgm:constr type="h" for="ch" forName="dotNode4" refType="h" fact="0.0218"/>
          <dgm:constr type="w" for="ch" forName="dotNode4" refType="h" refFor="ch" refForName="dotNode4"/>
        </dgm:constrLst>
      </dgm:if>
      <dgm:if name="Name7" axis="ch" ptType="node" func="cnt" op="equ" val="6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5"/>
          <dgm:constr type="ctrY" for="ch" forName="txNode2" refType="h" fact="0.2693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3638"/>
          <dgm:constr type="r" for="ch" forName="txNode3" refType="w" fact="0.37"/>
          <dgm:constr type="h" for="ch" forName="txNode3" refType="h" fact="0.16"/>
          <dgm:constr type="l" for="ch" forName="txNode4" refType="w" fact="0.63"/>
          <dgm:constr type="ctrY" for="ch" forName="txNode4" refType="h" fact="0.4744"/>
          <dgm:constr type="r" for="ch" forName="txNode4" refType="w"/>
          <dgm:constr type="h" for="ch" forName="txNode4" refType="h" fact="0.16"/>
          <dgm:constr type="l" for="ch" forName="txNode5" refType="w" fact="0"/>
          <dgm:constr type="ctrY" for="ch" forName="txNode5" refType="h" fact="0.5961"/>
          <dgm:constr type="r" for="ch" forName="txNode5" refType="w" fact="0.55"/>
          <dgm:constr type="h" for="ch" forName="txNode5" refType="h" fact="0.16"/>
          <dgm:constr type="l" for="ch" forName="txNode6" refType="w" fact="0.5"/>
          <dgm:constr type="b" for="ch" forName="txNode6" refType="h"/>
          <dgm:constr type="r" for="ch" forName="txNode6" refType="w"/>
          <dgm:constr type="h" for="ch" forName="txNode6" refType="h" fact="0.16"/>
          <dgm:constr type="ctrX" for="ch" forName="dotNode2" refType="w" fact="0.33"/>
          <dgm:constr type="ctrY" for="ch" forName="dotNode2" refType="h" fact="0.2693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4419"/>
          <dgm:constr type="ctrY" for="ch" forName="dotNode3" refType="h" fact="0.3638"/>
          <dgm:constr type="h" for="ch" forName="dotNode3" refType="h" fact="0.0218"/>
          <dgm:constr type="w" for="ch" forName="dotNode3" refType="h" refFor="ch" refForName="dotNode3"/>
          <dgm:constr type="ctrX" for="ch" forName="dotNode4" refType="w" fact="0.5425"/>
          <dgm:constr type="ctrY" for="ch" forName="dotNode4" refType="h" fact="0.4744"/>
          <dgm:constr type="h" for="ch" forName="dotNode4" refType="h" fact="0.0218"/>
          <dgm:constr type="w" for="ch" forName="dotNode4" refType="h" refFor="ch" refForName="dotNode4"/>
          <dgm:constr type="ctrX" for="ch" forName="dotNode5" refType="w" fact="0.6153"/>
          <dgm:constr type="ctrY" for="ch" forName="dotNode5" refType="h" fact="0.5961"/>
          <dgm:constr type="h" for="ch" forName="dotNode5" refType="h" fact="0.0218"/>
          <dgm:constr type="w" for="ch" forName="dotNode5" refType="h" refFor="ch" refForName="dotNode5"/>
        </dgm:constrLst>
      </dgm:if>
      <dgm:else name="Name8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4"/>
          <dgm:constr type="ctrY" for="ch" forName="txNode2" refType="h" fact="0.2693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3424"/>
          <dgm:constr type="r" for="ch" forName="txNode3" refType="w" fact="0.33"/>
          <dgm:constr type="h" for="ch" forName="txNode3" refType="h" fact="0.16"/>
          <dgm:constr type="l" for="ch" forName="txNode4" refType="w" fact="0.61"/>
          <dgm:constr type="ctrY" for="ch" forName="txNode4" refType="h" fact="0.4276"/>
          <dgm:constr type="r" for="ch" forName="txNode4" refType="w"/>
          <dgm:constr type="h" for="ch" forName="txNode4" refType="h" fact="0.16"/>
          <dgm:constr type="l" for="ch" forName="txNode5" refType="w" fact="0"/>
          <dgm:constr type="ctrY" for="ch" forName="txNode5" refType="h" fact="0.5218"/>
          <dgm:constr type="r" for="ch" forName="txNode5" refType="w" fact="0.5"/>
          <dgm:constr type="h" for="ch" forName="txNode5" refType="h" fact="0.16"/>
          <dgm:constr type="l" for="ch" forName="txNode6" refType="w" fact="0.71"/>
          <dgm:constr type="ctrY" for="ch" forName="txNode6" refType="h" fact="0.6179"/>
          <dgm:constr type="r" for="ch" forName="txNode6" refType="w"/>
          <dgm:constr type="h" for="ch" forName="txNode6" refType="h" fact="0.16"/>
          <dgm:constr type="l" for="ch" forName="txNode7" refType="w" fact="0.5"/>
          <dgm:constr type="b" for="ch" forName="txNode7" refType="h"/>
          <dgm:constr type="r" for="ch" forName="txNode7" refType="w"/>
          <dgm:constr type="h" for="ch" forName="txNode7" refType="h" fact="0.16"/>
          <dgm:constr type="ctrX" for="ch" forName="dotNode2" refType="w" fact="0.33"/>
          <dgm:constr type="ctrY" for="ch" forName="dotNode2" refType="h" fact="0.2693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425"/>
          <dgm:constr type="ctrY" for="ch" forName="dotNode3" refType="h" fact="0.3424"/>
          <dgm:constr type="h" for="ch" forName="dotNode3" refType="h" fact="0.0218"/>
          <dgm:constr type="w" for="ch" forName="dotNode3" refType="h" refFor="ch" refForName="dotNode3"/>
          <dgm:constr type="ctrX" for="ch" forName="dotNode4" refType="w" fact="0.505"/>
          <dgm:constr type="ctrY" for="ch" forName="dotNode4" refType="h" fact="0.4276"/>
          <dgm:constr type="h" for="ch" forName="dotNode4" refType="h" fact="0.0218"/>
          <dgm:constr type="w" for="ch" forName="dotNode4" refType="h" refFor="ch" refForName="dotNode4"/>
          <dgm:constr type="ctrX" for="ch" forName="dotNode5" refType="w" fact="0.5742"/>
          <dgm:constr type="ctrY" for="ch" forName="dotNode5" refType="h" fact="0.5218"/>
          <dgm:constr type="h" for="ch" forName="dotNode5" refType="h" fact="0.0218"/>
          <dgm:constr type="w" for="ch" forName="dotNode5" refType="h" refFor="ch" refForName="dotNode5"/>
          <dgm:constr type="ctrX" for="ch" forName="dotNode6" refType="w" fact="0.63"/>
          <dgm:constr type="ctrY" for="ch" forName="dotNode6" refType="h" fact="0.6179"/>
          <dgm:constr type="h" for="ch" forName="dotNode6" refType="h" fact="0.0218"/>
          <dgm:constr type="w" for="ch" forName="dotNode6" refType="h" refFor="ch" refForName="dotNode6"/>
        </dgm:constrLst>
      </dgm:else>
    </dgm:choose>
    <dgm:forEach name="Name9" axis="self" ptType="parTrans">
      <dgm:forEach name="Name10" axis="self" ptType="sibTrans" st="2">
        <dgm:forEach name="dotRepeat" axis="self">
          <dgm:layoutNode name="dotRepeatNode" styleLbl="fgShp">
            <dgm:alg type="sp"/>
            <dgm:shape xmlns:r="http://schemas.openxmlformats.org/officeDocument/2006/relationships" type="ellipse" r:blip="">
              <dgm:adjLst/>
            </dgm:shape>
            <dgm:presOf axis="self"/>
          </dgm:layoutNode>
        </dgm:forEach>
      </dgm:forEach>
    </dgm:forEach>
    <dgm:choose name="Name11">
      <dgm:if name="Name12" axis="ch" ptType="node" func="cnt" op="gte" val="1">
        <dgm:layoutNode name="arrowNode" styleLbl="node1">
          <dgm:alg type="sp"/>
          <dgm:shape xmlns:r="http://schemas.openxmlformats.org/officeDocument/2006/relationships" rot="73.2729" type="swooshArrow" r:blip="">
            <dgm:adjLst>
              <dgm:adj idx="1" val="0.1631"/>
              <dgm:adj idx="2" val="0.3137"/>
            </dgm:adjLst>
          </dgm:shape>
          <dgm:presOf/>
        </dgm:layoutNode>
      </dgm:if>
      <dgm:else name="Name13"/>
    </dgm:choose>
    <dgm:forEach name="Name14" axis="ch" ptType="node" cnt="1">
      <dgm:layoutNode name="txNode1" styleLbl="revTx">
        <dgm:varLst>
          <dgm:bulletEnabled val="1"/>
        </dgm:varLst>
        <dgm:alg type="tx">
          <dgm:param type="txAnchorVert" val="b"/>
        </dgm:alg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5" axis="ch" ptType="node" st="2" cnt="1">
      <dgm:layoutNode name="txNode2" styleLbl="revTx">
        <dgm:varLst>
          <dgm:bulletEnabled val="1"/>
        </dgm:varLst>
        <dgm:choose name="Name16">
          <dgm:if name="Name17" axis="self" ptType="node" func="revPos" op="equ" val="1">
            <dgm:alg type="tx">
              <dgm:param type="txAnchorVert" val="t"/>
            </dgm:alg>
          </dgm:if>
          <dgm:if name="Name18" axis="self" ptType="node" func="posOdd" op="equ" val="1">
            <dgm:alg type="tx">
              <dgm:param type="parTxLTRAlign" val="r"/>
              <dgm:param type="parTxRTLAlign" val="r"/>
            </dgm:alg>
          </dgm:if>
          <dgm:else name="Name1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20">
        <dgm:if name="Name21" axis="par ch" ptType="all node" func="cnt" op="neq" val="2">
          <dgm:forEach name="Name22" axis="follow" ptType="sibTrans" cnt="1">
            <dgm:layoutNode name="dotNode2">
              <dgm:alg type="sp"/>
              <dgm:shape xmlns:r="http://schemas.openxmlformats.org/officeDocument/2006/relationships" r:blip="">
                <dgm:adjLst/>
              </dgm:shape>
              <dgm:presOf/>
              <dgm:forEach name="Name23" ref="dotRepeat"/>
            </dgm:layoutNode>
          </dgm:forEach>
        </dgm:if>
        <dgm:else name="Name24"/>
      </dgm:choose>
    </dgm:forEach>
    <dgm:forEach name="Name25" axis="ch" ptType="node" st="3" cnt="1">
      <dgm:layoutNode name="txNode3" styleLbl="revTx">
        <dgm:varLst>
          <dgm:bulletEnabled val="1"/>
        </dgm:varLst>
        <dgm:choose name="Name26">
          <dgm:if name="Name27" axis="self" ptType="node" func="revPos" op="equ" val="1">
            <dgm:alg type="tx">
              <dgm:param type="txAnchorVert" val="t"/>
            </dgm:alg>
          </dgm:if>
          <dgm:if name="Name28" axis="self" ptType="node" func="posOdd" op="equ" val="1">
            <dgm:alg type="tx">
              <dgm:param type="parTxLTRAlign" val="r"/>
              <dgm:param type="parTxRTLAlign" val="r"/>
            </dgm:alg>
          </dgm:if>
          <dgm:else name="Name2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30">
        <dgm:if name="Name31" axis="par ch" ptType="all node" func="cnt" op="neq" val="3">
          <dgm:forEach name="Name32" axis="follow" ptType="sibTrans" cnt="1">
            <dgm:layoutNode name="dotNode3">
              <dgm:alg type="sp"/>
              <dgm:shape xmlns:r="http://schemas.openxmlformats.org/officeDocument/2006/relationships" r:blip="">
                <dgm:adjLst/>
              </dgm:shape>
              <dgm:presOf/>
              <dgm:forEach name="Name33" ref="dotRepeat"/>
            </dgm:layoutNode>
          </dgm:forEach>
        </dgm:if>
        <dgm:else name="Name34"/>
      </dgm:choose>
    </dgm:forEach>
    <dgm:forEach name="Name35" axis="ch" ptType="node" st="4" cnt="1">
      <dgm:layoutNode name="txNode4" styleLbl="revTx">
        <dgm:varLst>
          <dgm:bulletEnabled val="1"/>
        </dgm:varLst>
        <dgm:choose name="Name36">
          <dgm:if name="Name37" axis="self" ptType="node" func="revPos" op="equ" val="1">
            <dgm:alg type="tx">
              <dgm:param type="txAnchorVert" val="t"/>
            </dgm:alg>
          </dgm:if>
          <dgm:if name="Name38" axis="self" ptType="node" func="posOdd" op="equ" val="1">
            <dgm:alg type="tx">
              <dgm:param type="parTxLTRAlign" val="r"/>
              <dgm:param type="parTxRTLAlign" val="r"/>
            </dgm:alg>
          </dgm:if>
          <dgm:else name="Name3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40">
        <dgm:if name="Name41" axis="par ch" ptType="all node" func="cnt" op="neq" val="4">
          <dgm:forEach name="Name42" axis="follow" ptType="sibTrans" cnt="1">
            <dgm:layoutNode name="dotNode4">
              <dgm:alg type="sp"/>
              <dgm:shape xmlns:r="http://schemas.openxmlformats.org/officeDocument/2006/relationships" r:blip="">
                <dgm:adjLst/>
              </dgm:shape>
              <dgm:presOf/>
              <dgm:forEach name="Name43" ref="dotRepeat"/>
            </dgm:layoutNode>
          </dgm:forEach>
        </dgm:if>
        <dgm:else name="Name44"/>
      </dgm:choose>
    </dgm:forEach>
    <dgm:forEach name="Name45" axis="ch" ptType="node" st="5" cnt="1">
      <dgm:layoutNode name="txNode5" styleLbl="revTx">
        <dgm:varLst>
          <dgm:bulletEnabled val="1"/>
        </dgm:varLst>
        <dgm:choose name="Name46">
          <dgm:if name="Name47" axis="self" ptType="node" func="revPos" op="equ" val="1">
            <dgm:alg type="tx">
              <dgm:param type="txAnchorVert" val="t"/>
            </dgm:alg>
          </dgm:if>
          <dgm:if name="Name48" axis="self" ptType="node" func="posOdd" op="equ" val="1">
            <dgm:alg type="tx">
              <dgm:param type="parTxLTRAlign" val="r"/>
              <dgm:param type="parTxRTLAlign" val="r"/>
            </dgm:alg>
          </dgm:if>
          <dgm:else name="Name4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50">
        <dgm:if name="Name51" axis="par ch" ptType="all node" func="cnt" op="neq" val="5">
          <dgm:forEach name="Name52" axis="follow" ptType="sibTrans" cnt="1">
            <dgm:layoutNode name="dotNode5">
              <dgm:alg type="sp"/>
              <dgm:shape xmlns:r="http://schemas.openxmlformats.org/officeDocument/2006/relationships" r:blip="">
                <dgm:adjLst/>
              </dgm:shape>
              <dgm:presOf/>
              <dgm:forEach name="Name53" ref="dotRepeat"/>
            </dgm:layoutNode>
          </dgm:forEach>
        </dgm:if>
        <dgm:else name="Name54"/>
      </dgm:choose>
    </dgm:forEach>
    <dgm:forEach name="Name55" axis="ch" ptType="node" st="6" cnt="1">
      <dgm:layoutNode name="txNode6" styleLbl="revTx">
        <dgm:varLst>
          <dgm:bulletEnabled val="1"/>
        </dgm:varLst>
        <dgm:choose name="Name56">
          <dgm:if name="Name57" axis="self" ptType="node" func="revPos" op="equ" val="1">
            <dgm:alg type="tx">
              <dgm:param type="txAnchorVert" val="t"/>
            </dgm:alg>
          </dgm:if>
          <dgm:if name="Name58" axis="self" ptType="node" func="posOdd" op="equ" val="1">
            <dgm:alg type="tx">
              <dgm:param type="parTxLTRAlign" val="r"/>
              <dgm:param type="parTxRTLAlign" val="r"/>
            </dgm:alg>
          </dgm:if>
          <dgm:else name="Name5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60">
        <dgm:if name="Name61" axis="par ch" ptType="all node" func="cnt" op="neq" val="6">
          <dgm:forEach name="Name62" axis="follow" ptType="sibTrans" cnt="1">
            <dgm:layoutNode name="dotNode6">
              <dgm:alg type="sp"/>
              <dgm:shape xmlns:r="http://schemas.openxmlformats.org/officeDocument/2006/relationships" r:blip="">
                <dgm:adjLst/>
              </dgm:shape>
              <dgm:presOf/>
              <dgm:forEach name="Name63" ref="dotRepeat"/>
            </dgm:layoutNode>
          </dgm:forEach>
        </dgm:if>
        <dgm:else name="Name64"/>
      </dgm:choose>
    </dgm:forEach>
    <dgm:forEach name="Name65" axis="ch" ptType="node" st="7" cnt="1">
      <dgm:layoutNode name="txNode7" styleLbl="revTx">
        <dgm:varLst>
          <dgm:bulletEnabled val="1"/>
        </dgm:varLst>
        <dgm:alg type="tx">
          <dgm:param type="txAnchorVert" val="t"/>
        </dgm:alg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75209829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Shape 1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Shape 1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Shape 1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Shape 1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Shape 1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Shape 21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Shape 2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Shape 1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Shape 1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Shape 1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Shape 1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Shape 1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Shape 1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Shape 2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Shape 21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Shape 2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Shape 21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Shape 2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Shape 23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Shape 2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Shape 2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Shape 2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Shape 3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Shape 3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Shape 2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Shape 2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Shape 3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Shape 3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Shape 3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hape 326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Shape 3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Shape 336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Shape 3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Shape 351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Shape 3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Shape 362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Shape 3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Shape 368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Shape 3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Shape 1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Shape 375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Shape 3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Shape 382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Shape 3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Shape 389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Shape 3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Shape 396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Shape 3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Shape 404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Shape 4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Shape 412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Shape 4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Shape 418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Shape 4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Shape 706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7" name="Shape 7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Shape 3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Shape 3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Shape 2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Shape 2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Shape 3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Shape 3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Shape 2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/>
          <p:nvPr/>
        </p:nvSpPr>
        <p:spPr>
          <a:xfrm>
            <a:off x="7209425" y="502200"/>
            <a:ext cx="206100" cy="206100"/>
          </a:xfrm>
          <a:prstGeom prst="ellipse">
            <a:avLst/>
          </a:prstGeom>
          <a:solidFill>
            <a:srgbClr val="00D1C6">
              <a:alpha val="869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Shape 10"/>
          <p:cNvSpPr/>
          <p:nvPr/>
        </p:nvSpPr>
        <p:spPr>
          <a:xfrm>
            <a:off x="1197475" y="-802775"/>
            <a:ext cx="6749100" cy="6749100"/>
          </a:xfrm>
          <a:prstGeom prst="ellipse">
            <a:avLst/>
          </a:prstGeom>
          <a:noFill/>
          <a:ln w="9525" cap="flat" cmpd="sng">
            <a:solidFill>
              <a:srgbClr val="A1BECC"/>
            </a:solidFill>
            <a:prstDash val="dash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ctrTitle"/>
          </p:nvPr>
        </p:nvSpPr>
        <p:spPr>
          <a:xfrm>
            <a:off x="2255425" y="1991825"/>
            <a:ext cx="46332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12" name="Shape 12"/>
          <p:cNvSpPr/>
          <p:nvPr/>
        </p:nvSpPr>
        <p:spPr>
          <a:xfrm>
            <a:off x="267550" y="-886750"/>
            <a:ext cx="2347200" cy="2347200"/>
          </a:xfrm>
          <a:prstGeom prst="donut">
            <a:avLst>
              <a:gd name="adj" fmla="val 29778"/>
            </a:avLst>
          </a:prstGeom>
          <a:solidFill>
            <a:srgbClr val="00D1C6">
              <a:alpha val="869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Shape 13"/>
          <p:cNvSpPr/>
          <p:nvPr/>
        </p:nvSpPr>
        <p:spPr>
          <a:xfrm>
            <a:off x="8348875" y="2882375"/>
            <a:ext cx="978600" cy="978600"/>
          </a:xfrm>
          <a:prstGeom prst="ellipse">
            <a:avLst/>
          </a:prstGeom>
          <a:solidFill>
            <a:srgbClr val="ED4A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Shape 14"/>
          <p:cNvSpPr/>
          <p:nvPr/>
        </p:nvSpPr>
        <p:spPr>
          <a:xfrm>
            <a:off x="2255425" y="541800"/>
            <a:ext cx="657600" cy="657600"/>
          </a:xfrm>
          <a:prstGeom prst="ellipse">
            <a:avLst/>
          </a:prstGeom>
          <a:solidFill>
            <a:srgbClr val="00ACC3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Shape 15"/>
          <p:cNvSpPr/>
          <p:nvPr/>
        </p:nvSpPr>
        <p:spPr>
          <a:xfrm>
            <a:off x="6752750" y="3465100"/>
            <a:ext cx="2284200" cy="2284200"/>
          </a:xfrm>
          <a:prstGeom prst="donut">
            <a:avLst>
              <a:gd name="adj" fmla="val 11909"/>
            </a:avLst>
          </a:prstGeom>
          <a:solidFill>
            <a:srgbClr val="F8BB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Shape 16"/>
          <p:cNvSpPr/>
          <p:nvPr/>
        </p:nvSpPr>
        <p:spPr>
          <a:xfrm>
            <a:off x="137775" y="3193200"/>
            <a:ext cx="657600" cy="657600"/>
          </a:xfrm>
          <a:prstGeom prst="ellipse">
            <a:avLst/>
          </a:prstGeom>
          <a:solidFill>
            <a:srgbClr val="BBCD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Shape 17"/>
          <p:cNvSpPr/>
          <p:nvPr/>
        </p:nvSpPr>
        <p:spPr>
          <a:xfrm>
            <a:off x="376550" y="4217275"/>
            <a:ext cx="1207800" cy="1207800"/>
          </a:xfrm>
          <a:prstGeom prst="donut">
            <a:avLst>
              <a:gd name="adj" fmla="val 42915"/>
            </a:avLst>
          </a:prstGeom>
          <a:solidFill>
            <a:srgbClr val="65BB48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Shape 18"/>
          <p:cNvSpPr/>
          <p:nvPr/>
        </p:nvSpPr>
        <p:spPr>
          <a:xfrm>
            <a:off x="8244625" y="2541950"/>
            <a:ext cx="304800" cy="304800"/>
          </a:xfrm>
          <a:prstGeom prst="ellipse">
            <a:avLst/>
          </a:prstGeom>
          <a:solidFill>
            <a:srgbClr val="E8004C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Shape 19"/>
          <p:cNvSpPr/>
          <p:nvPr/>
        </p:nvSpPr>
        <p:spPr>
          <a:xfrm>
            <a:off x="7598775" y="-300250"/>
            <a:ext cx="1370700" cy="1370700"/>
          </a:xfrm>
          <a:prstGeom prst="ellipse">
            <a:avLst/>
          </a:prstGeom>
          <a:solidFill>
            <a:srgbClr val="BBCD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Shape 20"/>
          <p:cNvSpPr/>
          <p:nvPr/>
        </p:nvSpPr>
        <p:spPr>
          <a:xfrm>
            <a:off x="8244625" y="802850"/>
            <a:ext cx="657600" cy="657600"/>
          </a:xfrm>
          <a:prstGeom prst="ellipse">
            <a:avLst/>
          </a:prstGeom>
          <a:solidFill>
            <a:srgbClr val="65BB48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Shape 21"/>
          <p:cNvSpPr/>
          <p:nvPr/>
        </p:nvSpPr>
        <p:spPr>
          <a:xfrm>
            <a:off x="213975" y="695900"/>
            <a:ext cx="871500" cy="871500"/>
          </a:xfrm>
          <a:prstGeom prst="ellipse">
            <a:avLst/>
          </a:prstGeom>
          <a:noFill/>
          <a:ln w="9525" cap="flat" cmpd="sng">
            <a:solidFill>
              <a:srgbClr val="00ACC3"/>
            </a:solidFill>
            <a:prstDash val="dash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Shape 22"/>
          <p:cNvSpPr/>
          <p:nvPr/>
        </p:nvSpPr>
        <p:spPr>
          <a:xfrm>
            <a:off x="-122175" y="2933250"/>
            <a:ext cx="1177500" cy="1177500"/>
          </a:xfrm>
          <a:prstGeom prst="ellipse">
            <a:avLst/>
          </a:prstGeom>
          <a:noFill/>
          <a:ln w="9525" cap="flat" cmpd="sng">
            <a:solidFill>
              <a:srgbClr val="BBCD00"/>
            </a:solidFill>
            <a:prstDash val="dash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Shape 23"/>
          <p:cNvSpPr/>
          <p:nvPr/>
        </p:nvSpPr>
        <p:spPr>
          <a:xfrm>
            <a:off x="8150075" y="708300"/>
            <a:ext cx="846600" cy="846600"/>
          </a:xfrm>
          <a:prstGeom prst="ellipse">
            <a:avLst/>
          </a:prstGeom>
          <a:noFill/>
          <a:ln w="9525" cap="flat" cmpd="sng">
            <a:solidFill>
              <a:srgbClr val="65BB48"/>
            </a:solidFill>
            <a:prstDash val="dash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Shape 24"/>
          <p:cNvSpPr/>
          <p:nvPr/>
        </p:nvSpPr>
        <p:spPr>
          <a:xfrm>
            <a:off x="1055325" y="3904575"/>
            <a:ext cx="206100" cy="206100"/>
          </a:xfrm>
          <a:prstGeom prst="ellipse">
            <a:avLst/>
          </a:prstGeom>
          <a:solidFill>
            <a:srgbClr val="F8BB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/>
          <p:nvPr/>
        </p:nvSpPr>
        <p:spPr>
          <a:xfrm>
            <a:off x="419100" y="-1581150"/>
            <a:ext cx="8305800" cy="8305800"/>
          </a:xfrm>
          <a:prstGeom prst="ellipse">
            <a:avLst/>
          </a:prstGeom>
          <a:noFill/>
          <a:ln w="9525" cap="flat" cmpd="sng">
            <a:solidFill>
              <a:srgbClr val="A1BECC"/>
            </a:solidFill>
            <a:prstDash val="dash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Shape 164"/>
          <p:cNvSpPr/>
          <p:nvPr/>
        </p:nvSpPr>
        <p:spPr>
          <a:xfrm>
            <a:off x="-164200" y="686175"/>
            <a:ext cx="550500" cy="550500"/>
          </a:xfrm>
          <a:prstGeom prst="ellipse">
            <a:avLst/>
          </a:prstGeom>
          <a:solidFill>
            <a:srgbClr val="00D1C6">
              <a:alpha val="869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Shape 165"/>
          <p:cNvSpPr/>
          <p:nvPr/>
        </p:nvSpPr>
        <p:spPr>
          <a:xfrm>
            <a:off x="8204500" y="3898800"/>
            <a:ext cx="447000" cy="447000"/>
          </a:xfrm>
          <a:prstGeom prst="donut">
            <a:avLst>
              <a:gd name="adj" fmla="val 18608"/>
            </a:avLst>
          </a:prstGeom>
          <a:solidFill>
            <a:srgbClr val="F8BB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Shape 166"/>
          <p:cNvSpPr/>
          <p:nvPr/>
        </p:nvSpPr>
        <p:spPr>
          <a:xfrm>
            <a:off x="100425" y="-196925"/>
            <a:ext cx="741600" cy="741600"/>
          </a:xfrm>
          <a:prstGeom prst="donut">
            <a:avLst>
              <a:gd name="adj" fmla="val 37879"/>
            </a:avLst>
          </a:prstGeom>
          <a:solidFill>
            <a:srgbClr val="00ACC3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Shape 167"/>
          <p:cNvSpPr/>
          <p:nvPr/>
        </p:nvSpPr>
        <p:spPr>
          <a:xfrm>
            <a:off x="419100" y="686175"/>
            <a:ext cx="188100" cy="188100"/>
          </a:xfrm>
          <a:prstGeom prst="ellipse">
            <a:avLst/>
          </a:prstGeom>
          <a:solidFill>
            <a:srgbClr val="BBCD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Shape 168"/>
          <p:cNvSpPr/>
          <p:nvPr/>
        </p:nvSpPr>
        <p:spPr>
          <a:xfrm>
            <a:off x="8333725" y="4482500"/>
            <a:ext cx="978600" cy="978600"/>
          </a:xfrm>
          <a:prstGeom prst="ellipse">
            <a:avLst/>
          </a:prstGeom>
          <a:noFill/>
          <a:ln w="9525" cap="flat" cmpd="sng">
            <a:solidFill>
              <a:srgbClr val="ED4A00"/>
            </a:solidFill>
            <a:prstDash val="dash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Shape 169"/>
          <p:cNvSpPr/>
          <p:nvPr/>
        </p:nvSpPr>
        <p:spPr>
          <a:xfrm>
            <a:off x="741750" y="4449750"/>
            <a:ext cx="397500" cy="397500"/>
          </a:xfrm>
          <a:prstGeom prst="donut">
            <a:avLst>
              <a:gd name="adj" fmla="val 8754"/>
            </a:avLst>
          </a:prstGeom>
          <a:solidFill>
            <a:srgbClr val="65BB48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Shape 170"/>
          <p:cNvSpPr/>
          <p:nvPr/>
        </p:nvSpPr>
        <p:spPr>
          <a:xfrm>
            <a:off x="8956300" y="4058696"/>
            <a:ext cx="287100" cy="287100"/>
          </a:xfrm>
          <a:prstGeom prst="ellipse">
            <a:avLst/>
          </a:prstGeom>
          <a:solidFill>
            <a:srgbClr val="ED4A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Shape 171"/>
          <p:cNvSpPr/>
          <p:nvPr/>
        </p:nvSpPr>
        <p:spPr>
          <a:xfrm>
            <a:off x="-164200" y="4277700"/>
            <a:ext cx="741600" cy="741600"/>
          </a:xfrm>
          <a:prstGeom prst="donut">
            <a:avLst>
              <a:gd name="adj" fmla="val 39163"/>
            </a:avLst>
          </a:prstGeom>
          <a:solidFill>
            <a:srgbClr val="BBCD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Shape 172"/>
          <p:cNvSpPr/>
          <p:nvPr/>
        </p:nvSpPr>
        <p:spPr>
          <a:xfrm>
            <a:off x="8568725" y="4717500"/>
            <a:ext cx="508500" cy="508500"/>
          </a:xfrm>
          <a:prstGeom prst="ellipse">
            <a:avLst/>
          </a:prstGeom>
          <a:solidFill>
            <a:srgbClr val="E8004C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Shape 173"/>
          <p:cNvSpPr/>
          <p:nvPr/>
        </p:nvSpPr>
        <p:spPr>
          <a:xfrm>
            <a:off x="8077475" y="224125"/>
            <a:ext cx="304800" cy="304800"/>
          </a:xfrm>
          <a:prstGeom prst="donut">
            <a:avLst>
              <a:gd name="adj" fmla="val 30568"/>
            </a:avLst>
          </a:prstGeom>
          <a:solidFill>
            <a:srgbClr val="65BB48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Shape 174"/>
          <p:cNvSpPr/>
          <p:nvPr/>
        </p:nvSpPr>
        <p:spPr>
          <a:xfrm>
            <a:off x="8553248" y="328373"/>
            <a:ext cx="585600" cy="585600"/>
          </a:xfrm>
          <a:prstGeom prst="ellipse">
            <a:avLst/>
          </a:prstGeom>
          <a:solidFill>
            <a:srgbClr val="F8BB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Shape 175"/>
          <p:cNvSpPr/>
          <p:nvPr/>
        </p:nvSpPr>
        <p:spPr>
          <a:xfrm>
            <a:off x="8876350" y="1187325"/>
            <a:ext cx="447000" cy="447000"/>
          </a:xfrm>
          <a:prstGeom prst="ellipse">
            <a:avLst/>
          </a:prstGeom>
          <a:solidFill>
            <a:srgbClr val="BBCD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Shape 176"/>
          <p:cNvSpPr/>
          <p:nvPr/>
        </p:nvSpPr>
        <p:spPr>
          <a:xfrm>
            <a:off x="8449000" y="224125"/>
            <a:ext cx="794400" cy="794400"/>
          </a:xfrm>
          <a:prstGeom prst="ellipse">
            <a:avLst/>
          </a:prstGeom>
          <a:noFill/>
          <a:ln w="9525" cap="flat" cmpd="sng">
            <a:solidFill>
              <a:srgbClr val="F8BB00"/>
            </a:solidFill>
            <a:prstDash val="dash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Shape 177"/>
          <p:cNvSpPr/>
          <p:nvPr/>
        </p:nvSpPr>
        <p:spPr>
          <a:xfrm>
            <a:off x="100425" y="3830625"/>
            <a:ext cx="304800" cy="304800"/>
          </a:xfrm>
          <a:prstGeom prst="ellipse">
            <a:avLst/>
          </a:prstGeom>
          <a:solidFill>
            <a:srgbClr val="00D1C6">
              <a:alpha val="869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letely blank">
  <p:cSld name="BLANK_1"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/>
          <p:nvPr/>
        </p:nvSpPr>
        <p:spPr>
          <a:xfrm>
            <a:off x="419100" y="-1581150"/>
            <a:ext cx="8305800" cy="8305800"/>
          </a:xfrm>
          <a:prstGeom prst="ellipse">
            <a:avLst/>
          </a:prstGeom>
          <a:noFill/>
          <a:ln w="9525" cap="flat" cmpd="sng">
            <a:solidFill>
              <a:srgbClr val="A1BECC"/>
            </a:solidFill>
            <a:prstDash val="dash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/>
          <p:nvPr/>
        </p:nvSpPr>
        <p:spPr>
          <a:xfrm>
            <a:off x="3058200" y="-295450"/>
            <a:ext cx="3027600" cy="3027900"/>
          </a:xfrm>
          <a:prstGeom prst="ellipse">
            <a:avLst/>
          </a:prstGeom>
          <a:noFill/>
          <a:ln w="9525" cap="flat" cmpd="sng">
            <a:solidFill>
              <a:srgbClr val="A1BECC"/>
            </a:solidFill>
            <a:prstDash val="dash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ctrTitle"/>
          </p:nvPr>
        </p:nvSpPr>
        <p:spPr>
          <a:xfrm>
            <a:off x="1773750" y="2421550"/>
            <a:ext cx="55965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subTitle" idx="1"/>
          </p:nvPr>
        </p:nvSpPr>
        <p:spPr>
          <a:xfrm>
            <a:off x="1773750" y="3449654"/>
            <a:ext cx="55965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None/>
              <a:defRPr b="1">
                <a:solidFill>
                  <a:srgbClr val="A1BECC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3000"/>
              <a:buNone/>
              <a:defRPr sz="3000" b="1">
                <a:solidFill>
                  <a:srgbClr val="A1BECC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3000"/>
              <a:buNone/>
              <a:defRPr sz="3000" b="1">
                <a:solidFill>
                  <a:srgbClr val="A1BECC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3000"/>
              <a:buNone/>
              <a:defRPr sz="3000" b="1">
                <a:solidFill>
                  <a:srgbClr val="A1BECC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3000"/>
              <a:buNone/>
              <a:defRPr sz="3000" b="1">
                <a:solidFill>
                  <a:srgbClr val="A1BECC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3000"/>
              <a:buNone/>
              <a:defRPr sz="3000" b="1">
                <a:solidFill>
                  <a:srgbClr val="A1BECC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3000"/>
              <a:buNone/>
              <a:defRPr sz="3000" b="1">
                <a:solidFill>
                  <a:srgbClr val="A1BECC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3000"/>
              <a:buNone/>
              <a:defRPr sz="3000" b="1">
                <a:solidFill>
                  <a:srgbClr val="A1BECC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3000"/>
              <a:buNone/>
              <a:defRPr sz="3000" b="1">
                <a:solidFill>
                  <a:srgbClr val="A1BECC"/>
                </a:solidFill>
              </a:defRPr>
            </a:lvl9pPr>
          </a:lstStyle>
          <a:p>
            <a:endParaRPr/>
          </a:p>
        </p:txBody>
      </p:sp>
      <p:sp>
        <p:nvSpPr>
          <p:cNvPr id="29" name="Shape 29"/>
          <p:cNvSpPr/>
          <p:nvPr/>
        </p:nvSpPr>
        <p:spPr>
          <a:xfrm>
            <a:off x="1414538" y="3988225"/>
            <a:ext cx="206100" cy="206100"/>
          </a:xfrm>
          <a:prstGeom prst="ellipse">
            <a:avLst/>
          </a:prstGeom>
          <a:solidFill>
            <a:srgbClr val="00D1C6">
              <a:alpha val="869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Shape 30"/>
          <p:cNvSpPr/>
          <p:nvPr/>
        </p:nvSpPr>
        <p:spPr>
          <a:xfrm>
            <a:off x="7630150" y="2469625"/>
            <a:ext cx="2347200" cy="2347200"/>
          </a:xfrm>
          <a:prstGeom prst="donut">
            <a:avLst>
              <a:gd name="adj" fmla="val 29778"/>
            </a:avLst>
          </a:prstGeom>
          <a:solidFill>
            <a:srgbClr val="00ACC3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Shape 31"/>
          <p:cNvSpPr/>
          <p:nvPr/>
        </p:nvSpPr>
        <p:spPr>
          <a:xfrm>
            <a:off x="376550" y="1139200"/>
            <a:ext cx="978600" cy="978600"/>
          </a:xfrm>
          <a:prstGeom prst="ellipse">
            <a:avLst/>
          </a:prstGeom>
          <a:solidFill>
            <a:srgbClr val="F8BB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Shape 32"/>
          <p:cNvSpPr/>
          <p:nvPr/>
        </p:nvSpPr>
        <p:spPr>
          <a:xfrm>
            <a:off x="7240275" y="4662700"/>
            <a:ext cx="657600" cy="657600"/>
          </a:xfrm>
          <a:prstGeom prst="ellipse">
            <a:avLst/>
          </a:prstGeom>
          <a:solidFill>
            <a:srgbClr val="00D1C6">
              <a:alpha val="869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Shape 33"/>
          <p:cNvSpPr/>
          <p:nvPr/>
        </p:nvSpPr>
        <p:spPr>
          <a:xfrm>
            <a:off x="231175" y="-571700"/>
            <a:ext cx="2284200" cy="2284200"/>
          </a:xfrm>
          <a:prstGeom prst="donut">
            <a:avLst>
              <a:gd name="adj" fmla="val 11909"/>
            </a:avLst>
          </a:prstGeom>
          <a:solidFill>
            <a:srgbClr val="ED4A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Shape 34"/>
          <p:cNvSpPr/>
          <p:nvPr/>
        </p:nvSpPr>
        <p:spPr>
          <a:xfrm>
            <a:off x="7507625" y="917475"/>
            <a:ext cx="657600" cy="657600"/>
          </a:xfrm>
          <a:prstGeom prst="ellipse">
            <a:avLst/>
          </a:prstGeom>
          <a:solidFill>
            <a:srgbClr val="BBCD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Shape 35"/>
          <p:cNvSpPr/>
          <p:nvPr/>
        </p:nvSpPr>
        <p:spPr>
          <a:xfrm>
            <a:off x="8065925" y="-295450"/>
            <a:ext cx="1207800" cy="1207800"/>
          </a:xfrm>
          <a:prstGeom prst="donut">
            <a:avLst>
              <a:gd name="adj" fmla="val 42915"/>
            </a:avLst>
          </a:prstGeom>
          <a:solidFill>
            <a:srgbClr val="65BB48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Shape 36"/>
          <p:cNvSpPr/>
          <p:nvPr/>
        </p:nvSpPr>
        <p:spPr>
          <a:xfrm>
            <a:off x="1417200" y="2052650"/>
            <a:ext cx="304800" cy="304800"/>
          </a:xfrm>
          <a:prstGeom prst="ellipse">
            <a:avLst/>
          </a:prstGeom>
          <a:solidFill>
            <a:srgbClr val="E8004C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Shape 37"/>
          <p:cNvSpPr/>
          <p:nvPr/>
        </p:nvSpPr>
        <p:spPr>
          <a:xfrm>
            <a:off x="180500" y="4023250"/>
            <a:ext cx="1370700" cy="1370700"/>
          </a:xfrm>
          <a:prstGeom prst="ellipse">
            <a:avLst/>
          </a:prstGeom>
          <a:solidFill>
            <a:srgbClr val="BBCD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Shape 38"/>
          <p:cNvSpPr/>
          <p:nvPr/>
        </p:nvSpPr>
        <p:spPr>
          <a:xfrm>
            <a:off x="246046" y="3365546"/>
            <a:ext cx="456000" cy="456000"/>
          </a:xfrm>
          <a:prstGeom prst="ellipse">
            <a:avLst/>
          </a:prstGeom>
          <a:solidFill>
            <a:srgbClr val="65BB48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Shape 39"/>
          <p:cNvSpPr/>
          <p:nvPr/>
        </p:nvSpPr>
        <p:spPr>
          <a:xfrm>
            <a:off x="7072325" y="4494725"/>
            <a:ext cx="993600" cy="993300"/>
          </a:xfrm>
          <a:prstGeom prst="ellipse">
            <a:avLst/>
          </a:prstGeom>
          <a:noFill/>
          <a:ln w="9525" cap="flat" cmpd="sng">
            <a:solidFill>
              <a:srgbClr val="00ACC3"/>
            </a:solidFill>
            <a:prstDash val="dash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Shape 40"/>
          <p:cNvSpPr/>
          <p:nvPr/>
        </p:nvSpPr>
        <p:spPr>
          <a:xfrm>
            <a:off x="7370250" y="780100"/>
            <a:ext cx="932400" cy="932400"/>
          </a:xfrm>
          <a:prstGeom prst="ellipse">
            <a:avLst/>
          </a:prstGeom>
          <a:noFill/>
          <a:ln w="9525" cap="flat" cmpd="sng">
            <a:solidFill>
              <a:srgbClr val="BBCD00"/>
            </a:solidFill>
            <a:prstDash val="dash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Shape 41"/>
          <p:cNvSpPr/>
          <p:nvPr/>
        </p:nvSpPr>
        <p:spPr>
          <a:xfrm>
            <a:off x="180500" y="3300000"/>
            <a:ext cx="586800" cy="586800"/>
          </a:xfrm>
          <a:prstGeom prst="ellipse">
            <a:avLst/>
          </a:prstGeom>
          <a:noFill/>
          <a:ln w="9525" cap="flat" cmpd="sng">
            <a:solidFill>
              <a:srgbClr val="65BB48"/>
            </a:solidFill>
            <a:prstDash val="dash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Shape 42"/>
          <p:cNvSpPr/>
          <p:nvPr/>
        </p:nvSpPr>
        <p:spPr>
          <a:xfrm>
            <a:off x="7733375" y="467300"/>
            <a:ext cx="206100" cy="206100"/>
          </a:xfrm>
          <a:prstGeom prst="ellipse">
            <a:avLst/>
          </a:prstGeom>
          <a:solidFill>
            <a:srgbClr val="F8BB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Shape 43"/>
          <p:cNvSpPr/>
          <p:nvPr/>
        </p:nvSpPr>
        <p:spPr>
          <a:xfrm>
            <a:off x="598175" y="-204700"/>
            <a:ext cx="1550100" cy="1550100"/>
          </a:xfrm>
          <a:prstGeom prst="ellipse">
            <a:avLst/>
          </a:prstGeom>
          <a:noFill/>
          <a:ln w="9525" cap="flat" cmpd="sng">
            <a:solidFill>
              <a:srgbClr val="E8004C"/>
            </a:solidFill>
            <a:prstDash val="dash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/>
          <p:nvPr/>
        </p:nvSpPr>
        <p:spPr>
          <a:xfrm>
            <a:off x="1197475" y="-802775"/>
            <a:ext cx="6749100" cy="6749100"/>
          </a:xfrm>
          <a:prstGeom prst="ellipse">
            <a:avLst/>
          </a:prstGeom>
          <a:noFill/>
          <a:ln w="9525" cap="flat" cmpd="sng">
            <a:solidFill>
              <a:srgbClr val="A1BECC"/>
            </a:solidFill>
            <a:prstDash val="dash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Shape 46"/>
          <p:cNvSpPr/>
          <p:nvPr/>
        </p:nvSpPr>
        <p:spPr>
          <a:xfrm>
            <a:off x="8334450" y="4139625"/>
            <a:ext cx="424800" cy="424800"/>
          </a:xfrm>
          <a:prstGeom prst="ellipse">
            <a:avLst/>
          </a:prstGeom>
          <a:solidFill>
            <a:srgbClr val="00D1C6">
              <a:alpha val="869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Shape 47"/>
          <p:cNvSpPr/>
          <p:nvPr/>
        </p:nvSpPr>
        <p:spPr>
          <a:xfrm>
            <a:off x="4308288" y="-1078650"/>
            <a:ext cx="2347200" cy="2347200"/>
          </a:xfrm>
          <a:prstGeom prst="donut">
            <a:avLst>
              <a:gd name="adj" fmla="val 17100"/>
            </a:avLst>
          </a:prstGeom>
          <a:solidFill>
            <a:srgbClr val="00D1C6">
              <a:alpha val="869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Shape 48"/>
          <p:cNvSpPr/>
          <p:nvPr/>
        </p:nvSpPr>
        <p:spPr>
          <a:xfrm>
            <a:off x="4047750" y="805125"/>
            <a:ext cx="1048500" cy="1048500"/>
          </a:xfrm>
          <a:prstGeom prst="ellipse">
            <a:avLst/>
          </a:prstGeom>
          <a:solidFill>
            <a:srgbClr val="00ACC3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body" idx="1"/>
          </p:nvPr>
        </p:nvSpPr>
        <p:spPr>
          <a:xfrm>
            <a:off x="1880850" y="1920300"/>
            <a:ext cx="5382300" cy="2079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81000" algn="ctr" rtl="0">
              <a:spcBef>
                <a:spcPts val="600"/>
              </a:spcBef>
              <a:spcAft>
                <a:spcPts val="0"/>
              </a:spcAft>
              <a:buSzPts val="2400"/>
              <a:buChar char="◎"/>
              <a:defRPr/>
            </a:lvl1pPr>
            <a:lvl2pPr marL="914400" lvl="1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◉"/>
              <a:defRPr/>
            </a:lvl2pPr>
            <a:lvl3pPr marL="1371600" lvl="2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￮"/>
              <a:defRPr/>
            </a:lvl3pPr>
            <a:lvl4pPr marL="1828800" lvl="3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ctr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50" name="Shape 50"/>
          <p:cNvSpPr txBox="1"/>
          <p:nvPr/>
        </p:nvSpPr>
        <p:spPr>
          <a:xfrm>
            <a:off x="3593400" y="781369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rPr>
              <a:t>“</a:t>
            </a:r>
            <a:endParaRPr sz="9600">
              <a:solidFill>
                <a:srgbClr val="FFFFFF"/>
              </a:solidFill>
              <a:latin typeface="Nixie One"/>
              <a:ea typeface="Nixie One"/>
              <a:cs typeface="Nixie One"/>
              <a:sym typeface="Nixie One"/>
            </a:endParaRPr>
          </a:p>
        </p:txBody>
      </p:sp>
      <p:sp>
        <p:nvSpPr>
          <p:cNvPr id="51" name="Shape 51"/>
          <p:cNvSpPr/>
          <p:nvPr/>
        </p:nvSpPr>
        <p:spPr>
          <a:xfrm>
            <a:off x="229225" y="2988350"/>
            <a:ext cx="802800" cy="803100"/>
          </a:xfrm>
          <a:prstGeom prst="ellipse">
            <a:avLst/>
          </a:prstGeom>
          <a:solidFill>
            <a:srgbClr val="ED4A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Shape 52"/>
          <p:cNvSpPr/>
          <p:nvPr/>
        </p:nvSpPr>
        <p:spPr>
          <a:xfrm>
            <a:off x="-442225" y="3999900"/>
            <a:ext cx="1695900" cy="1695900"/>
          </a:xfrm>
          <a:prstGeom prst="donut">
            <a:avLst>
              <a:gd name="adj" fmla="val 10084"/>
            </a:avLst>
          </a:prstGeom>
          <a:solidFill>
            <a:srgbClr val="F8BB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Shape 53"/>
          <p:cNvSpPr/>
          <p:nvPr/>
        </p:nvSpPr>
        <p:spPr>
          <a:xfrm>
            <a:off x="1334025" y="-231725"/>
            <a:ext cx="1666800" cy="1666800"/>
          </a:xfrm>
          <a:prstGeom prst="ellipse">
            <a:avLst/>
          </a:prstGeom>
          <a:solidFill>
            <a:srgbClr val="BBCD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Shape 54"/>
          <p:cNvSpPr/>
          <p:nvPr/>
        </p:nvSpPr>
        <p:spPr>
          <a:xfrm>
            <a:off x="550525" y="710300"/>
            <a:ext cx="481500" cy="481800"/>
          </a:xfrm>
          <a:prstGeom prst="donut">
            <a:avLst>
              <a:gd name="adj" fmla="val 37274"/>
            </a:avLst>
          </a:prstGeom>
          <a:solidFill>
            <a:srgbClr val="65BB48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Shape 55"/>
          <p:cNvSpPr/>
          <p:nvPr/>
        </p:nvSpPr>
        <p:spPr>
          <a:xfrm>
            <a:off x="1032025" y="3791450"/>
            <a:ext cx="304800" cy="304800"/>
          </a:xfrm>
          <a:prstGeom prst="ellipse">
            <a:avLst/>
          </a:prstGeom>
          <a:solidFill>
            <a:srgbClr val="E8004C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Shape 56"/>
          <p:cNvSpPr/>
          <p:nvPr/>
        </p:nvSpPr>
        <p:spPr>
          <a:xfrm>
            <a:off x="1217050" y="1311325"/>
            <a:ext cx="304800" cy="304800"/>
          </a:xfrm>
          <a:prstGeom prst="ellipse">
            <a:avLst/>
          </a:prstGeom>
          <a:solidFill>
            <a:srgbClr val="00ACC3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Shape 57"/>
          <p:cNvSpPr/>
          <p:nvPr/>
        </p:nvSpPr>
        <p:spPr>
          <a:xfrm>
            <a:off x="7744475" y="1473300"/>
            <a:ext cx="1048500" cy="1048500"/>
          </a:xfrm>
          <a:prstGeom prst="ellipse">
            <a:avLst/>
          </a:prstGeom>
          <a:solidFill>
            <a:srgbClr val="F8BB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Shape 58"/>
          <p:cNvSpPr/>
          <p:nvPr/>
        </p:nvSpPr>
        <p:spPr>
          <a:xfrm>
            <a:off x="8050675" y="2042175"/>
            <a:ext cx="1520100" cy="1520100"/>
          </a:xfrm>
          <a:prstGeom prst="donut">
            <a:avLst>
              <a:gd name="adj" fmla="val 5022"/>
            </a:avLst>
          </a:prstGeom>
          <a:solidFill>
            <a:srgbClr val="ED4A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Shape 59"/>
          <p:cNvSpPr/>
          <p:nvPr/>
        </p:nvSpPr>
        <p:spPr>
          <a:xfrm>
            <a:off x="7969775" y="3713850"/>
            <a:ext cx="597900" cy="598200"/>
          </a:xfrm>
          <a:prstGeom prst="donut">
            <a:avLst>
              <a:gd name="adj" fmla="val 43984"/>
            </a:avLst>
          </a:prstGeom>
          <a:solidFill>
            <a:srgbClr val="BBCD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Shape 60"/>
          <p:cNvSpPr/>
          <p:nvPr/>
        </p:nvSpPr>
        <p:spPr>
          <a:xfrm>
            <a:off x="8608775" y="1192100"/>
            <a:ext cx="184200" cy="184200"/>
          </a:xfrm>
          <a:prstGeom prst="ellipse">
            <a:avLst/>
          </a:prstGeom>
          <a:solidFill>
            <a:srgbClr val="E8004C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/>
          <p:nvPr/>
        </p:nvSpPr>
        <p:spPr>
          <a:xfrm>
            <a:off x="1144200" y="2698575"/>
            <a:ext cx="893700" cy="893700"/>
          </a:xfrm>
          <a:prstGeom prst="ellipse">
            <a:avLst/>
          </a:prstGeom>
          <a:noFill/>
          <a:ln w="9525" cap="flat" cmpd="sng">
            <a:solidFill>
              <a:srgbClr val="BBCD00"/>
            </a:solidFill>
            <a:prstDash val="dash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title"/>
          </p:nvPr>
        </p:nvSpPr>
        <p:spPr>
          <a:xfrm>
            <a:off x="2935875" y="909050"/>
            <a:ext cx="5275500" cy="6411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2935875" y="1525758"/>
            <a:ext cx="5275500" cy="2786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◎"/>
              <a:defRPr sz="2400"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◉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￮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65" name="Shape 65"/>
          <p:cNvSpPr/>
          <p:nvPr/>
        </p:nvSpPr>
        <p:spPr>
          <a:xfrm>
            <a:off x="259925" y="-206300"/>
            <a:ext cx="2347200" cy="2347200"/>
          </a:xfrm>
          <a:prstGeom prst="donut">
            <a:avLst>
              <a:gd name="adj" fmla="val 29778"/>
            </a:avLst>
          </a:prstGeom>
          <a:solidFill>
            <a:srgbClr val="00D1C6">
              <a:alpha val="869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Shape 66"/>
          <p:cNvSpPr/>
          <p:nvPr/>
        </p:nvSpPr>
        <p:spPr>
          <a:xfrm>
            <a:off x="-152925" y="1360050"/>
            <a:ext cx="978600" cy="978600"/>
          </a:xfrm>
          <a:prstGeom prst="ellipse">
            <a:avLst/>
          </a:prstGeom>
          <a:solidFill>
            <a:srgbClr val="ED4A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Shape 67"/>
          <p:cNvSpPr/>
          <p:nvPr/>
        </p:nvSpPr>
        <p:spPr>
          <a:xfrm>
            <a:off x="2339600" y="243625"/>
            <a:ext cx="657600" cy="657600"/>
          </a:xfrm>
          <a:prstGeom prst="ellipse">
            <a:avLst/>
          </a:prstGeom>
          <a:solidFill>
            <a:srgbClr val="00ACC3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Shape 68"/>
          <p:cNvSpPr/>
          <p:nvPr/>
        </p:nvSpPr>
        <p:spPr>
          <a:xfrm>
            <a:off x="788725" y="2338650"/>
            <a:ext cx="811200" cy="811200"/>
          </a:xfrm>
          <a:prstGeom prst="donut">
            <a:avLst>
              <a:gd name="adj" fmla="val 22275"/>
            </a:avLst>
          </a:prstGeom>
          <a:solidFill>
            <a:srgbClr val="F8BB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Shape 69"/>
          <p:cNvSpPr/>
          <p:nvPr/>
        </p:nvSpPr>
        <p:spPr>
          <a:xfrm>
            <a:off x="153675" y="4149950"/>
            <a:ext cx="1207800" cy="1207800"/>
          </a:xfrm>
          <a:prstGeom prst="ellipse">
            <a:avLst/>
          </a:prstGeom>
          <a:solidFill>
            <a:srgbClr val="BBCD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Shape 70"/>
          <p:cNvSpPr/>
          <p:nvPr/>
        </p:nvSpPr>
        <p:spPr>
          <a:xfrm>
            <a:off x="1315800" y="3860975"/>
            <a:ext cx="550500" cy="550500"/>
          </a:xfrm>
          <a:prstGeom prst="donut">
            <a:avLst>
              <a:gd name="adj" fmla="val 42915"/>
            </a:avLst>
          </a:prstGeom>
          <a:solidFill>
            <a:srgbClr val="65BB48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Shape 71"/>
          <p:cNvSpPr/>
          <p:nvPr/>
        </p:nvSpPr>
        <p:spPr>
          <a:xfrm>
            <a:off x="438575" y="2993025"/>
            <a:ext cx="304800" cy="304800"/>
          </a:xfrm>
          <a:prstGeom prst="ellipse">
            <a:avLst/>
          </a:prstGeom>
          <a:solidFill>
            <a:srgbClr val="E8004C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Shape 72"/>
          <p:cNvSpPr/>
          <p:nvPr/>
        </p:nvSpPr>
        <p:spPr>
          <a:xfrm>
            <a:off x="7744850" y="420475"/>
            <a:ext cx="550500" cy="550500"/>
          </a:xfrm>
          <a:prstGeom prst="ellipse">
            <a:avLst/>
          </a:prstGeom>
          <a:solidFill>
            <a:srgbClr val="F8BB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Shape 73"/>
          <p:cNvSpPr/>
          <p:nvPr/>
        </p:nvSpPr>
        <p:spPr>
          <a:xfrm>
            <a:off x="8839500" y="1019775"/>
            <a:ext cx="397500" cy="397500"/>
          </a:xfrm>
          <a:prstGeom prst="ellipse">
            <a:avLst/>
          </a:prstGeom>
          <a:solidFill>
            <a:srgbClr val="00D1C6">
              <a:alpha val="869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Shape 74"/>
          <p:cNvSpPr/>
          <p:nvPr/>
        </p:nvSpPr>
        <p:spPr>
          <a:xfrm>
            <a:off x="8295350" y="-321125"/>
            <a:ext cx="741600" cy="741600"/>
          </a:xfrm>
          <a:prstGeom prst="donut">
            <a:avLst>
              <a:gd name="adj" fmla="val 31897"/>
            </a:avLst>
          </a:prstGeom>
          <a:solidFill>
            <a:srgbClr val="00ACC3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Shape 75"/>
          <p:cNvSpPr/>
          <p:nvPr/>
        </p:nvSpPr>
        <p:spPr>
          <a:xfrm>
            <a:off x="8651500" y="1616325"/>
            <a:ext cx="188100" cy="188100"/>
          </a:xfrm>
          <a:prstGeom prst="ellipse">
            <a:avLst/>
          </a:prstGeom>
          <a:solidFill>
            <a:srgbClr val="BBCD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Shape 76"/>
          <p:cNvSpPr/>
          <p:nvPr/>
        </p:nvSpPr>
        <p:spPr>
          <a:xfrm>
            <a:off x="2179100" y="83125"/>
            <a:ext cx="978600" cy="978600"/>
          </a:xfrm>
          <a:prstGeom prst="ellipse">
            <a:avLst/>
          </a:prstGeom>
          <a:noFill/>
          <a:ln w="9525" cap="flat" cmpd="sng">
            <a:solidFill>
              <a:srgbClr val="00ACC3"/>
            </a:solidFill>
            <a:prstDash val="dash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Shape 77"/>
          <p:cNvSpPr/>
          <p:nvPr/>
        </p:nvSpPr>
        <p:spPr>
          <a:xfrm>
            <a:off x="8062825" y="688875"/>
            <a:ext cx="449700" cy="449700"/>
          </a:xfrm>
          <a:prstGeom prst="ellipse">
            <a:avLst/>
          </a:prstGeom>
          <a:noFill/>
          <a:ln w="9525" cap="flat" cmpd="sng">
            <a:solidFill>
              <a:srgbClr val="ED4A00"/>
            </a:solidFill>
            <a:prstDash val="dash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 column + image">
  <p:cSld name="TITLE_AND_BODY_1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>
            <a:spLocks noGrp="1"/>
          </p:cNvSpPr>
          <p:nvPr>
            <p:ph type="title"/>
          </p:nvPr>
        </p:nvSpPr>
        <p:spPr>
          <a:xfrm>
            <a:off x="4572000" y="909050"/>
            <a:ext cx="3639600" cy="6411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body" idx="1"/>
          </p:nvPr>
        </p:nvSpPr>
        <p:spPr>
          <a:xfrm>
            <a:off x="4572000" y="1525754"/>
            <a:ext cx="3639600" cy="2786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◎"/>
              <a:defRPr sz="2000"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◉"/>
              <a:defRPr sz="2000"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￮"/>
              <a:defRPr sz="2000"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81" name="Shape 81"/>
          <p:cNvSpPr/>
          <p:nvPr/>
        </p:nvSpPr>
        <p:spPr>
          <a:xfrm>
            <a:off x="580275" y="751950"/>
            <a:ext cx="3639600" cy="3639600"/>
          </a:xfrm>
          <a:prstGeom prst="ellipse">
            <a:avLst/>
          </a:prstGeom>
          <a:solidFill>
            <a:srgbClr val="ED4A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Shape 82"/>
          <p:cNvSpPr/>
          <p:nvPr/>
        </p:nvSpPr>
        <p:spPr>
          <a:xfrm>
            <a:off x="-295650" y="-356450"/>
            <a:ext cx="1057800" cy="1057800"/>
          </a:xfrm>
          <a:prstGeom prst="ellipse">
            <a:avLst/>
          </a:prstGeom>
          <a:solidFill>
            <a:srgbClr val="00ACC3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Shape 83"/>
          <p:cNvSpPr/>
          <p:nvPr/>
        </p:nvSpPr>
        <p:spPr>
          <a:xfrm>
            <a:off x="2836600" y="179825"/>
            <a:ext cx="978600" cy="978600"/>
          </a:xfrm>
          <a:prstGeom prst="donut">
            <a:avLst>
              <a:gd name="adj" fmla="val 39527"/>
            </a:avLst>
          </a:prstGeom>
          <a:solidFill>
            <a:srgbClr val="F8BB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Shape 84"/>
          <p:cNvSpPr/>
          <p:nvPr/>
        </p:nvSpPr>
        <p:spPr>
          <a:xfrm>
            <a:off x="465975" y="3692750"/>
            <a:ext cx="1019400" cy="1019400"/>
          </a:xfrm>
          <a:prstGeom prst="ellipse">
            <a:avLst/>
          </a:prstGeom>
          <a:solidFill>
            <a:srgbClr val="BBCD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Shape 85"/>
          <p:cNvSpPr/>
          <p:nvPr/>
        </p:nvSpPr>
        <p:spPr>
          <a:xfrm>
            <a:off x="1485375" y="4559750"/>
            <a:ext cx="361500" cy="361500"/>
          </a:xfrm>
          <a:prstGeom prst="donut">
            <a:avLst>
              <a:gd name="adj" fmla="val 29951"/>
            </a:avLst>
          </a:prstGeom>
          <a:solidFill>
            <a:srgbClr val="65BB48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Shape 86"/>
          <p:cNvSpPr/>
          <p:nvPr/>
        </p:nvSpPr>
        <p:spPr>
          <a:xfrm>
            <a:off x="2364800" y="346950"/>
            <a:ext cx="274200" cy="273900"/>
          </a:xfrm>
          <a:prstGeom prst="ellipse">
            <a:avLst/>
          </a:prstGeom>
          <a:solidFill>
            <a:srgbClr val="E8004C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Shape 87"/>
          <p:cNvSpPr/>
          <p:nvPr/>
        </p:nvSpPr>
        <p:spPr>
          <a:xfrm>
            <a:off x="-472600" y="-533400"/>
            <a:ext cx="1411800" cy="1411800"/>
          </a:xfrm>
          <a:prstGeom prst="ellipse">
            <a:avLst/>
          </a:prstGeom>
          <a:noFill/>
          <a:ln w="9525" cap="flat" cmpd="sng">
            <a:solidFill>
              <a:srgbClr val="00ACC3"/>
            </a:solidFill>
            <a:prstDash val="dash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Shape 88"/>
          <p:cNvSpPr/>
          <p:nvPr/>
        </p:nvSpPr>
        <p:spPr>
          <a:xfrm>
            <a:off x="2899000" y="242225"/>
            <a:ext cx="853800" cy="853800"/>
          </a:xfrm>
          <a:prstGeom prst="ellipse">
            <a:avLst/>
          </a:prstGeom>
          <a:noFill/>
          <a:ln w="9525" cap="flat" cmpd="sng">
            <a:solidFill>
              <a:srgbClr val="ED4A00"/>
            </a:solidFill>
            <a:prstDash val="dash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Shape 89"/>
          <p:cNvSpPr/>
          <p:nvPr/>
        </p:nvSpPr>
        <p:spPr>
          <a:xfrm>
            <a:off x="1061150" y="142950"/>
            <a:ext cx="538500" cy="538200"/>
          </a:xfrm>
          <a:prstGeom prst="ellipse">
            <a:avLst/>
          </a:prstGeom>
          <a:solidFill>
            <a:srgbClr val="00D1C6">
              <a:alpha val="869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>
            <a:spLocks noGrp="1"/>
          </p:cNvSpPr>
          <p:nvPr>
            <p:ph type="title"/>
          </p:nvPr>
        </p:nvSpPr>
        <p:spPr>
          <a:xfrm>
            <a:off x="2935875" y="909050"/>
            <a:ext cx="5275500" cy="6411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2935875" y="1550150"/>
            <a:ext cx="2560500" cy="3375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◎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◉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￮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93" name="Shape 93"/>
          <p:cNvSpPr txBox="1">
            <a:spLocks noGrp="1"/>
          </p:cNvSpPr>
          <p:nvPr>
            <p:ph type="body" idx="2"/>
          </p:nvPr>
        </p:nvSpPr>
        <p:spPr>
          <a:xfrm>
            <a:off x="5650849" y="1550150"/>
            <a:ext cx="2560500" cy="3375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◎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◉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￮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94" name="Shape 94"/>
          <p:cNvSpPr/>
          <p:nvPr/>
        </p:nvSpPr>
        <p:spPr>
          <a:xfrm>
            <a:off x="-358950" y="2194400"/>
            <a:ext cx="2347200" cy="2347200"/>
          </a:xfrm>
          <a:prstGeom prst="donut">
            <a:avLst>
              <a:gd name="adj" fmla="val 36789"/>
            </a:avLst>
          </a:prstGeom>
          <a:solidFill>
            <a:srgbClr val="BBCD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Shape 95"/>
          <p:cNvSpPr/>
          <p:nvPr/>
        </p:nvSpPr>
        <p:spPr>
          <a:xfrm>
            <a:off x="198450" y="-321125"/>
            <a:ext cx="978600" cy="978600"/>
          </a:xfrm>
          <a:prstGeom prst="ellipse">
            <a:avLst/>
          </a:prstGeom>
          <a:noFill/>
          <a:ln w="9525" cap="flat" cmpd="sng">
            <a:solidFill>
              <a:srgbClr val="E8004C"/>
            </a:solidFill>
            <a:prstDash val="dash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Shape 96"/>
          <p:cNvSpPr/>
          <p:nvPr/>
        </p:nvSpPr>
        <p:spPr>
          <a:xfrm>
            <a:off x="198450" y="420475"/>
            <a:ext cx="657600" cy="657600"/>
          </a:xfrm>
          <a:prstGeom prst="ellipse">
            <a:avLst/>
          </a:prstGeom>
          <a:solidFill>
            <a:srgbClr val="ED4A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Shape 97"/>
          <p:cNvSpPr/>
          <p:nvPr/>
        </p:nvSpPr>
        <p:spPr>
          <a:xfrm>
            <a:off x="1177051" y="657475"/>
            <a:ext cx="846900" cy="846900"/>
          </a:xfrm>
          <a:prstGeom prst="donut">
            <a:avLst>
              <a:gd name="adj" fmla="val 22275"/>
            </a:avLst>
          </a:prstGeom>
          <a:solidFill>
            <a:srgbClr val="00ACC3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Shape 98"/>
          <p:cNvSpPr/>
          <p:nvPr/>
        </p:nvSpPr>
        <p:spPr>
          <a:xfrm>
            <a:off x="887650" y="4142300"/>
            <a:ext cx="1207800" cy="1207800"/>
          </a:xfrm>
          <a:prstGeom prst="ellipse">
            <a:avLst/>
          </a:prstGeom>
          <a:solidFill>
            <a:srgbClr val="65BB48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Shape 99"/>
          <p:cNvSpPr/>
          <p:nvPr/>
        </p:nvSpPr>
        <p:spPr>
          <a:xfrm>
            <a:off x="153675" y="4799600"/>
            <a:ext cx="550500" cy="550500"/>
          </a:xfrm>
          <a:prstGeom prst="donut">
            <a:avLst>
              <a:gd name="adj" fmla="val 18606"/>
            </a:avLst>
          </a:prstGeom>
          <a:solidFill>
            <a:srgbClr val="F8BB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Shape 100"/>
          <p:cNvSpPr/>
          <p:nvPr/>
        </p:nvSpPr>
        <p:spPr>
          <a:xfrm>
            <a:off x="1172525" y="1696950"/>
            <a:ext cx="304800" cy="304800"/>
          </a:xfrm>
          <a:prstGeom prst="ellipse">
            <a:avLst/>
          </a:prstGeom>
          <a:solidFill>
            <a:srgbClr val="00D1C6">
              <a:alpha val="869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Shape 101"/>
          <p:cNvSpPr/>
          <p:nvPr/>
        </p:nvSpPr>
        <p:spPr>
          <a:xfrm>
            <a:off x="7844250" y="619275"/>
            <a:ext cx="550500" cy="550500"/>
          </a:xfrm>
          <a:prstGeom prst="ellipse">
            <a:avLst/>
          </a:prstGeom>
          <a:solidFill>
            <a:srgbClr val="00D1C6">
              <a:alpha val="869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Shape 102"/>
          <p:cNvSpPr/>
          <p:nvPr/>
        </p:nvSpPr>
        <p:spPr>
          <a:xfrm>
            <a:off x="7515500" y="-72500"/>
            <a:ext cx="397500" cy="397500"/>
          </a:xfrm>
          <a:prstGeom prst="donut">
            <a:avLst>
              <a:gd name="adj" fmla="val 30568"/>
            </a:avLst>
          </a:prstGeom>
          <a:solidFill>
            <a:srgbClr val="65BB48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Shape 103"/>
          <p:cNvSpPr/>
          <p:nvPr/>
        </p:nvSpPr>
        <p:spPr>
          <a:xfrm>
            <a:off x="8651500" y="1030850"/>
            <a:ext cx="304800" cy="304800"/>
          </a:xfrm>
          <a:prstGeom prst="ellipse">
            <a:avLst/>
          </a:prstGeom>
          <a:solidFill>
            <a:srgbClr val="F8BB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Shape 104"/>
          <p:cNvSpPr/>
          <p:nvPr/>
        </p:nvSpPr>
        <p:spPr>
          <a:xfrm>
            <a:off x="8097900" y="167450"/>
            <a:ext cx="741600" cy="741600"/>
          </a:xfrm>
          <a:prstGeom prst="donut">
            <a:avLst>
              <a:gd name="adj" fmla="val 8064"/>
            </a:avLst>
          </a:prstGeom>
          <a:solidFill>
            <a:srgbClr val="00ACC3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Shape 105"/>
          <p:cNvSpPr/>
          <p:nvPr/>
        </p:nvSpPr>
        <p:spPr>
          <a:xfrm>
            <a:off x="8394750" y="1504375"/>
            <a:ext cx="188100" cy="188100"/>
          </a:xfrm>
          <a:prstGeom prst="ellipse">
            <a:avLst/>
          </a:prstGeom>
          <a:solidFill>
            <a:srgbClr val="BBCD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Shape 106"/>
          <p:cNvSpPr/>
          <p:nvPr/>
        </p:nvSpPr>
        <p:spPr>
          <a:xfrm>
            <a:off x="-205625" y="2347725"/>
            <a:ext cx="2040600" cy="2040600"/>
          </a:xfrm>
          <a:prstGeom prst="ellipse">
            <a:avLst/>
          </a:prstGeom>
          <a:noFill/>
          <a:ln w="9525" cap="flat" cmpd="sng">
            <a:solidFill>
              <a:srgbClr val="65BB48"/>
            </a:solidFill>
            <a:prstDash val="dash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Shape 107"/>
          <p:cNvSpPr/>
          <p:nvPr/>
        </p:nvSpPr>
        <p:spPr>
          <a:xfrm>
            <a:off x="305125" y="-214450"/>
            <a:ext cx="765300" cy="765300"/>
          </a:xfrm>
          <a:prstGeom prst="ellipse">
            <a:avLst/>
          </a:prstGeom>
          <a:solidFill>
            <a:srgbClr val="E8004C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Shape 108"/>
          <p:cNvSpPr/>
          <p:nvPr/>
        </p:nvSpPr>
        <p:spPr>
          <a:xfrm>
            <a:off x="8532600" y="911950"/>
            <a:ext cx="542700" cy="542700"/>
          </a:xfrm>
          <a:prstGeom prst="ellipse">
            <a:avLst/>
          </a:prstGeom>
          <a:noFill/>
          <a:ln w="9525" cap="flat" cmpd="sng">
            <a:solidFill>
              <a:srgbClr val="F8BB00"/>
            </a:solidFill>
            <a:prstDash val="dash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/>
        </p:nvSpPr>
        <p:spPr>
          <a:xfrm>
            <a:off x="8638525" y="1472600"/>
            <a:ext cx="978600" cy="978600"/>
          </a:xfrm>
          <a:prstGeom prst="ellipse">
            <a:avLst/>
          </a:prstGeom>
          <a:noFill/>
          <a:ln w="9525" cap="flat" cmpd="sng">
            <a:solidFill>
              <a:srgbClr val="ED4A00"/>
            </a:solidFill>
            <a:prstDash val="dash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Shape 111"/>
          <p:cNvSpPr txBox="1">
            <a:spLocks noGrp="1"/>
          </p:cNvSpPr>
          <p:nvPr>
            <p:ph type="title"/>
          </p:nvPr>
        </p:nvSpPr>
        <p:spPr>
          <a:xfrm>
            <a:off x="2935875" y="909050"/>
            <a:ext cx="5275500" cy="6411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12" name="Shape 112"/>
          <p:cNvSpPr txBox="1">
            <a:spLocks noGrp="1"/>
          </p:cNvSpPr>
          <p:nvPr>
            <p:ph type="body" idx="1"/>
          </p:nvPr>
        </p:nvSpPr>
        <p:spPr>
          <a:xfrm>
            <a:off x="2935875" y="1550150"/>
            <a:ext cx="1700400" cy="3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◎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◉"/>
              <a:defRPr sz="1400"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￮"/>
              <a:defRPr sz="1400"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113" name="Shape 113"/>
          <p:cNvSpPr txBox="1">
            <a:spLocks noGrp="1"/>
          </p:cNvSpPr>
          <p:nvPr>
            <p:ph type="body" idx="2"/>
          </p:nvPr>
        </p:nvSpPr>
        <p:spPr>
          <a:xfrm>
            <a:off x="4723373" y="1550150"/>
            <a:ext cx="1700400" cy="3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◎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◉"/>
              <a:defRPr sz="1400"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￮"/>
              <a:defRPr sz="1400"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114" name="Shape 114"/>
          <p:cNvSpPr txBox="1">
            <a:spLocks noGrp="1"/>
          </p:cNvSpPr>
          <p:nvPr>
            <p:ph type="body" idx="3"/>
          </p:nvPr>
        </p:nvSpPr>
        <p:spPr>
          <a:xfrm>
            <a:off x="6510871" y="1550150"/>
            <a:ext cx="1700400" cy="3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◎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◉"/>
              <a:defRPr sz="1400"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￮"/>
              <a:defRPr sz="1400"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115" name="Shape 115"/>
          <p:cNvSpPr/>
          <p:nvPr/>
        </p:nvSpPr>
        <p:spPr>
          <a:xfrm>
            <a:off x="1016475" y="2981600"/>
            <a:ext cx="440400" cy="440400"/>
          </a:xfrm>
          <a:prstGeom prst="ellipse">
            <a:avLst/>
          </a:prstGeom>
          <a:solidFill>
            <a:srgbClr val="65BB48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Shape 116"/>
          <p:cNvSpPr/>
          <p:nvPr/>
        </p:nvSpPr>
        <p:spPr>
          <a:xfrm>
            <a:off x="-68725" y="3346150"/>
            <a:ext cx="819600" cy="819600"/>
          </a:xfrm>
          <a:prstGeom prst="ellipse">
            <a:avLst/>
          </a:prstGeom>
          <a:noFill/>
          <a:ln w="9525" cap="flat" cmpd="sng">
            <a:solidFill>
              <a:srgbClr val="00D1C6"/>
            </a:solidFill>
            <a:prstDash val="dash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Shape 117"/>
          <p:cNvSpPr/>
          <p:nvPr/>
        </p:nvSpPr>
        <p:spPr>
          <a:xfrm>
            <a:off x="1361475" y="140725"/>
            <a:ext cx="862800" cy="863400"/>
          </a:xfrm>
          <a:prstGeom prst="donut">
            <a:avLst>
              <a:gd name="adj" fmla="val 43200"/>
            </a:avLst>
          </a:prstGeom>
          <a:solidFill>
            <a:srgbClr val="E8004C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Shape 118"/>
          <p:cNvSpPr/>
          <p:nvPr/>
        </p:nvSpPr>
        <p:spPr>
          <a:xfrm>
            <a:off x="1438125" y="3422000"/>
            <a:ext cx="1062000" cy="1062000"/>
          </a:xfrm>
          <a:prstGeom prst="donut">
            <a:avLst>
              <a:gd name="adj" fmla="val 9905"/>
            </a:avLst>
          </a:prstGeom>
          <a:solidFill>
            <a:srgbClr val="BBCD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Shape 119"/>
          <p:cNvSpPr/>
          <p:nvPr/>
        </p:nvSpPr>
        <p:spPr>
          <a:xfrm>
            <a:off x="2059425" y="1112475"/>
            <a:ext cx="304800" cy="304800"/>
          </a:xfrm>
          <a:prstGeom prst="ellipse">
            <a:avLst/>
          </a:prstGeom>
          <a:solidFill>
            <a:srgbClr val="ED4A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Shape 120"/>
          <p:cNvSpPr/>
          <p:nvPr/>
        </p:nvSpPr>
        <p:spPr>
          <a:xfrm>
            <a:off x="8723500" y="270225"/>
            <a:ext cx="550500" cy="550500"/>
          </a:xfrm>
          <a:prstGeom prst="ellipse">
            <a:avLst/>
          </a:prstGeom>
          <a:solidFill>
            <a:srgbClr val="F8BB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Shape 121"/>
          <p:cNvSpPr/>
          <p:nvPr/>
        </p:nvSpPr>
        <p:spPr>
          <a:xfrm>
            <a:off x="8546800" y="608625"/>
            <a:ext cx="397500" cy="397500"/>
          </a:xfrm>
          <a:prstGeom prst="donut">
            <a:avLst>
              <a:gd name="adj" fmla="val 8754"/>
            </a:avLst>
          </a:prstGeom>
          <a:solidFill>
            <a:srgbClr val="65BB48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Shape 122"/>
          <p:cNvSpPr/>
          <p:nvPr/>
        </p:nvSpPr>
        <p:spPr>
          <a:xfrm>
            <a:off x="8211275" y="1152650"/>
            <a:ext cx="397500" cy="397500"/>
          </a:xfrm>
          <a:prstGeom prst="ellipse">
            <a:avLst/>
          </a:prstGeom>
          <a:solidFill>
            <a:srgbClr val="ED4A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Shape 123"/>
          <p:cNvSpPr/>
          <p:nvPr/>
        </p:nvSpPr>
        <p:spPr>
          <a:xfrm>
            <a:off x="7599600" y="-275250"/>
            <a:ext cx="741600" cy="741600"/>
          </a:xfrm>
          <a:prstGeom prst="donut">
            <a:avLst>
              <a:gd name="adj" fmla="val 39163"/>
            </a:avLst>
          </a:prstGeom>
          <a:solidFill>
            <a:srgbClr val="BBCD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Shape 124"/>
          <p:cNvSpPr/>
          <p:nvPr/>
        </p:nvSpPr>
        <p:spPr>
          <a:xfrm>
            <a:off x="9033775" y="1867850"/>
            <a:ext cx="188100" cy="188100"/>
          </a:xfrm>
          <a:prstGeom prst="ellipse">
            <a:avLst/>
          </a:prstGeom>
          <a:solidFill>
            <a:srgbClr val="E8004C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Shape 125"/>
          <p:cNvSpPr/>
          <p:nvPr/>
        </p:nvSpPr>
        <p:spPr>
          <a:xfrm>
            <a:off x="-480225" y="243625"/>
            <a:ext cx="2347200" cy="2347200"/>
          </a:xfrm>
          <a:prstGeom prst="donut">
            <a:avLst>
              <a:gd name="adj" fmla="val 21094"/>
            </a:avLst>
          </a:prstGeom>
          <a:solidFill>
            <a:srgbClr val="F8BB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Shape 126"/>
          <p:cNvSpPr/>
          <p:nvPr/>
        </p:nvSpPr>
        <p:spPr>
          <a:xfrm>
            <a:off x="1016475" y="4091700"/>
            <a:ext cx="1207800" cy="1207800"/>
          </a:xfrm>
          <a:prstGeom prst="ellipse">
            <a:avLst/>
          </a:prstGeom>
          <a:solidFill>
            <a:srgbClr val="00ACC3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Shape 127"/>
          <p:cNvSpPr/>
          <p:nvPr/>
        </p:nvSpPr>
        <p:spPr>
          <a:xfrm>
            <a:off x="204075" y="927925"/>
            <a:ext cx="978600" cy="978600"/>
          </a:xfrm>
          <a:prstGeom prst="ellipse">
            <a:avLst/>
          </a:prstGeom>
          <a:noFill/>
          <a:ln w="9525" cap="flat" cmpd="sng">
            <a:solidFill>
              <a:srgbClr val="BBCD00"/>
            </a:solidFill>
            <a:prstDash val="dash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>
            <a:spLocks noGrp="1"/>
          </p:cNvSpPr>
          <p:nvPr>
            <p:ph type="title"/>
          </p:nvPr>
        </p:nvSpPr>
        <p:spPr>
          <a:xfrm>
            <a:off x="2935875" y="909050"/>
            <a:ext cx="5275500" cy="6411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30" name="Shape 130"/>
          <p:cNvSpPr/>
          <p:nvPr/>
        </p:nvSpPr>
        <p:spPr>
          <a:xfrm>
            <a:off x="1280688" y="3669150"/>
            <a:ext cx="206100" cy="206100"/>
          </a:xfrm>
          <a:prstGeom prst="ellipse">
            <a:avLst/>
          </a:prstGeom>
          <a:solidFill>
            <a:srgbClr val="00D1C6">
              <a:alpha val="869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Shape 131"/>
          <p:cNvSpPr/>
          <p:nvPr/>
        </p:nvSpPr>
        <p:spPr>
          <a:xfrm>
            <a:off x="180500" y="4023250"/>
            <a:ext cx="1370700" cy="1370700"/>
          </a:xfrm>
          <a:prstGeom prst="ellipse">
            <a:avLst/>
          </a:prstGeom>
          <a:solidFill>
            <a:srgbClr val="BBCD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Shape 132"/>
          <p:cNvSpPr/>
          <p:nvPr/>
        </p:nvSpPr>
        <p:spPr>
          <a:xfrm>
            <a:off x="246046" y="3213146"/>
            <a:ext cx="456000" cy="456000"/>
          </a:xfrm>
          <a:prstGeom prst="ellipse">
            <a:avLst/>
          </a:prstGeom>
          <a:solidFill>
            <a:srgbClr val="65BB48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Shape 133"/>
          <p:cNvSpPr/>
          <p:nvPr/>
        </p:nvSpPr>
        <p:spPr>
          <a:xfrm>
            <a:off x="71500" y="3038600"/>
            <a:ext cx="804900" cy="804900"/>
          </a:xfrm>
          <a:prstGeom prst="ellipse">
            <a:avLst/>
          </a:prstGeom>
          <a:noFill/>
          <a:ln w="9525" cap="flat" cmpd="sng">
            <a:solidFill>
              <a:srgbClr val="65BB48"/>
            </a:solidFill>
            <a:prstDash val="dash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Shape 134"/>
          <p:cNvSpPr/>
          <p:nvPr/>
        </p:nvSpPr>
        <p:spPr>
          <a:xfrm>
            <a:off x="1280700" y="1608475"/>
            <a:ext cx="1043400" cy="1044000"/>
          </a:xfrm>
          <a:prstGeom prst="donut">
            <a:avLst>
              <a:gd name="adj" fmla="val 43200"/>
            </a:avLst>
          </a:prstGeom>
          <a:solidFill>
            <a:srgbClr val="F8BB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Shape 135"/>
          <p:cNvSpPr/>
          <p:nvPr/>
        </p:nvSpPr>
        <p:spPr>
          <a:xfrm>
            <a:off x="1640475" y="-201875"/>
            <a:ext cx="750300" cy="750300"/>
          </a:xfrm>
          <a:prstGeom prst="ellipse">
            <a:avLst/>
          </a:prstGeom>
          <a:solidFill>
            <a:srgbClr val="ED4A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Shape 136"/>
          <p:cNvSpPr/>
          <p:nvPr/>
        </p:nvSpPr>
        <p:spPr>
          <a:xfrm>
            <a:off x="-480225" y="243625"/>
            <a:ext cx="2347200" cy="2347200"/>
          </a:xfrm>
          <a:prstGeom prst="donut">
            <a:avLst>
              <a:gd name="adj" fmla="val 6129"/>
            </a:avLst>
          </a:prstGeom>
          <a:solidFill>
            <a:srgbClr val="E8004C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Shape 137"/>
          <p:cNvSpPr/>
          <p:nvPr/>
        </p:nvSpPr>
        <p:spPr>
          <a:xfrm>
            <a:off x="-222975" y="500875"/>
            <a:ext cx="1832700" cy="1832700"/>
          </a:xfrm>
          <a:prstGeom prst="ellipse">
            <a:avLst/>
          </a:prstGeom>
          <a:noFill/>
          <a:ln w="9525" cap="flat" cmpd="sng">
            <a:solidFill>
              <a:srgbClr val="ED4A00"/>
            </a:solidFill>
            <a:prstDash val="dash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Shape 138"/>
          <p:cNvSpPr/>
          <p:nvPr/>
        </p:nvSpPr>
        <p:spPr>
          <a:xfrm>
            <a:off x="1280700" y="3950125"/>
            <a:ext cx="750300" cy="750300"/>
          </a:xfrm>
          <a:prstGeom prst="ellipse">
            <a:avLst/>
          </a:prstGeom>
          <a:solidFill>
            <a:srgbClr val="00ACC3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Shape 139"/>
          <p:cNvSpPr/>
          <p:nvPr/>
        </p:nvSpPr>
        <p:spPr>
          <a:xfrm>
            <a:off x="7913000" y="600225"/>
            <a:ext cx="550500" cy="550500"/>
          </a:xfrm>
          <a:prstGeom prst="ellipse">
            <a:avLst/>
          </a:prstGeom>
          <a:solidFill>
            <a:srgbClr val="00D1C6">
              <a:alpha val="869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Shape 140"/>
          <p:cNvSpPr/>
          <p:nvPr/>
        </p:nvSpPr>
        <p:spPr>
          <a:xfrm>
            <a:off x="8703400" y="1608475"/>
            <a:ext cx="287100" cy="287100"/>
          </a:xfrm>
          <a:prstGeom prst="donut">
            <a:avLst>
              <a:gd name="adj" fmla="val 18608"/>
            </a:avLst>
          </a:prstGeom>
          <a:solidFill>
            <a:srgbClr val="ED4A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Shape 141"/>
          <p:cNvSpPr/>
          <p:nvPr/>
        </p:nvSpPr>
        <p:spPr>
          <a:xfrm>
            <a:off x="8809377" y="886439"/>
            <a:ext cx="416400" cy="416400"/>
          </a:xfrm>
          <a:prstGeom prst="ellipse">
            <a:avLst/>
          </a:prstGeom>
          <a:solidFill>
            <a:srgbClr val="F8BB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Shape 142"/>
          <p:cNvSpPr/>
          <p:nvPr/>
        </p:nvSpPr>
        <p:spPr>
          <a:xfrm>
            <a:off x="8118000" y="-244550"/>
            <a:ext cx="741600" cy="741600"/>
          </a:xfrm>
          <a:prstGeom prst="donut">
            <a:avLst>
              <a:gd name="adj" fmla="val 37879"/>
            </a:avLst>
          </a:prstGeom>
          <a:solidFill>
            <a:srgbClr val="00ACC3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Shape 143"/>
          <p:cNvSpPr/>
          <p:nvPr/>
        </p:nvSpPr>
        <p:spPr>
          <a:xfrm>
            <a:off x="7813725" y="312775"/>
            <a:ext cx="188100" cy="188100"/>
          </a:xfrm>
          <a:prstGeom prst="ellipse">
            <a:avLst/>
          </a:prstGeom>
          <a:solidFill>
            <a:srgbClr val="BBCD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Shape 144"/>
          <p:cNvSpPr/>
          <p:nvPr/>
        </p:nvSpPr>
        <p:spPr>
          <a:xfrm>
            <a:off x="8646900" y="723963"/>
            <a:ext cx="741600" cy="741600"/>
          </a:xfrm>
          <a:prstGeom prst="ellipse">
            <a:avLst/>
          </a:prstGeom>
          <a:noFill/>
          <a:ln w="9525" cap="flat" cmpd="sng">
            <a:solidFill>
              <a:srgbClr val="F8BB00"/>
            </a:solidFill>
            <a:prstDash val="dash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/>
          <p:nvPr/>
        </p:nvSpPr>
        <p:spPr>
          <a:xfrm>
            <a:off x="1197475" y="-802775"/>
            <a:ext cx="6749100" cy="6749100"/>
          </a:xfrm>
          <a:prstGeom prst="ellipse">
            <a:avLst/>
          </a:prstGeom>
          <a:noFill/>
          <a:ln w="9525" cap="flat" cmpd="sng">
            <a:solidFill>
              <a:srgbClr val="A1BECC"/>
            </a:solidFill>
            <a:prstDash val="dash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Shape 147"/>
          <p:cNvSpPr txBox="1">
            <a:spLocks noGrp="1"/>
          </p:cNvSpPr>
          <p:nvPr>
            <p:ph type="body" idx="1"/>
          </p:nvPr>
        </p:nvSpPr>
        <p:spPr>
          <a:xfrm>
            <a:off x="1246225" y="4177700"/>
            <a:ext cx="66516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228600" algn="ctr">
              <a:spcBef>
                <a:spcPts val="360"/>
              </a:spcBef>
              <a:spcAft>
                <a:spcPts val="0"/>
              </a:spcAft>
              <a:buSzPts val="1600"/>
              <a:buNone/>
              <a:defRPr sz="1600"/>
            </a:lvl1pPr>
          </a:lstStyle>
          <a:p>
            <a:endParaRPr/>
          </a:p>
        </p:txBody>
      </p:sp>
      <p:sp>
        <p:nvSpPr>
          <p:cNvPr id="148" name="Shape 148"/>
          <p:cNvSpPr/>
          <p:nvPr/>
        </p:nvSpPr>
        <p:spPr>
          <a:xfrm rot="10800000">
            <a:off x="8705950" y="3777263"/>
            <a:ext cx="617400" cy="617400"/>
          </a:xfrm>
          <a:prstGeom prst="ellipse">
            <a:avLst/>
          </a:prstGeom>
          <a:solidFill>
            <a:srgbClr val="00D1C6">
              <a:alpha val="869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Shape 149"/>
          <p:cNvSpPr/>
          <p:nvPr/>
        </p:nvSpPr>
        <p:spPr>
          <a:xfrm rot="10800000">
            <a:off x="608750" y="841361"/>
            <a:ext cx="515400" cy="515400"/>
          </a:xfrm>
          <a:prstGeom prst="donut">
            <a:avLst>
              <a:gd name="adj" fmla="val 18608"/>
            </a:avLst>
          </a:prstGeom>
          <a:solidFill>
            <a:srgbClr val="F8BB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Shape 150"/>
          <p:cNvSpPr/>
          <p:nvPr/>
        </p:nvSpPr>
        <p:spPr>
          <a:xfrm rot="10800000">
            <a:off x="8195021" y="4553300"/>
            <a:ext cx="831600" cy="831600"/>
          </a:xfrm>
          <a:prstGeom prst="donut">
            <a:avLst>
              <a:gd name="adj" fmla="val 37879"/>
            </a:avLst>
          </a:prstGeom>
          <a:solidFill>
            <a:srgbClr val="00ACC3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Shape 151"/>
          <p:cNvSpPr/>
          <p:nvPr/>
        </p:nvSpPr>
        <p:spPr>
          <a:xfrm rot="10800000">
            <a:off x="8458384" y="4183763"/>
            <a:ext cx="210900" cy="210900"/>
          </a:xfrm>
          <a:prstGeom prst="ellipse">
            <a:avLst/>
          </a:prstGeom>
          <a:solidFill>
            <a:srgbClr val="BBCD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Shape 152"/>
          <p:cNvSpPr/>
          <p:nvPr/>
        </p:nvSpPr>
        <p:spPr>
          <a:xfrm rot="10800000">
            <a:off x="-153147" y="-444547"/>
            <a:ext cx="1128300" cy="1128300"/>
          </a:xfrm>
          <a:prstGeom prst="ellipse">
            <a:avLst/>
          </a:prstGeom>
          <a:noFill/>
          <a:ln w="9525" cap="flat" cmpd="sng">
            <a:solidFill>
              <a:srgbClr val="ED4A00"/>
            </a:solidFill>
            <a:prstDash val="dash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Shape 153"/>
          <p:cNvSpPr/>
          <p:nvPr/>
        </p:nvSpPr>
        <p:spPr>
          <a:xfrm rot="10800000">
            <a:off x="8012016" y="133391"/>
            <a:ext cx="434700" cy="434700"/>
          </a:xfrm>
          <a:prstGeom prst="donut">
            <a:avLst>
              <a:gd name="adj" fmla="val 8754"/>
            </a:avLst>
          </a:prstGeom>
          <a:solidFill>
            <a:srgbClr val="65BB48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Shape 154"/>
          <p:cNvSpPr/>
          <p:nvPr/>
        </p:nvSpPr>
        <p:spPr>
          <a:xfrm rot="10800000">
            <a:off x="-73577" y="841500"/>
            <a:ext cx="330900" cy="330900"/>
          </a:xfrm>
          <a:prstGeom prst="ellipse">
            <a:avLst/>
          </a:prstGeom>
          <a:solidFill>
            <a:srgbClr val="ED4A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Shape 155"/>
          <p:cNvSpPr/>
          <p:nvPr/>
        </p:nvSpPr>
        <p:spPr>
          <a:xfrm rot="10800000">
            <a:off x="8512150" y="133404"/>
            <a:ext cx="811200" cy="811200"/>
          </a:xfrm>
          <a:prstGeom prst="donut">
            <a:avLst>
              <a:gd name="adj" fmla="val 39163"/>
            </a:avLst>
          </a:prstGeom>
          <a:solidFill>
            <a:srgbClr val="BBCD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Shape 156"/>
          <p:cNvSpPr/>
          <p:nvPr/>
        </p:nvSpPr>
        <p:spPr>
          <a:xfrm rot="10800000">
            <a:off x="117998" y="-173402"/>
            <a:ext cx="586200" cy="586200"/>
          </a:xfrm>
          <a:prstGeom prst="ellipse">
            <a:avLst/>
          </a:prstGeom>
          <a:solidFill>
            <a:srgbClr val="E8004C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Shape 157"/>
          <p:cNvSpPr/>
          <p:nvPr/>
        </p:nvSpPr>
        <p:spPr>
          <a:xfrm rot="10800000">
            <a:off x="748825" y="4695050"/>
            <a:ext cx="345000" cy="345000"/>
          </a:xfrm>
          <a:prstGeom prst="donut">
            <a:avLst>
              <a:gd name="adj" fmla="val 30568"/>
            </a:avLst>
          </a:prstGeom>
          <a:solidFill>
            <a:srgbClr val="65BB48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Shape 158"/>
          <p:cNvSpPr/>
          <p:nvPr/>
        </p:nvSpPr>
        <p:spPr>
          <a:xfrm rot="10800000">
            <a:off x="-107786" y="4259033"/>
            <a:ext cx="663000" cy="663000"/>
          </a:xfrm>
          <a:prstGeom prst="ellipse">
            <a:avLst/>
          </a:prstGeom>
          <a:solidFill>
            <a:srgbClr val="F8BB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Shape 159"/>
          <p:cNvSpPr/>
          <p:nvPr/>
        </p:nvSpPr>
        <p:spPr>
          <a:xfrm rot="10800000">
            <a:off x="-316662" y="3443534"/>
            <a:ext cx="506100" cy="506100"/>
          </a:xfrm>
          <a:prstGeom prst="ellipse">
            <a:avLst/>
          </a:prstGeom>
          <a:solidFill>
            <a:srgbClr val="BBCD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Shape 160"/>
          <p:cNvSpPr/>
          <p:nvPr/>
        </p:nvSpPr>
        <p:spPr>
          <a:xfrm rot="10800000">
            <a:off x="-226170" y="4140650"/>
            <a:ext cx="899400" cy="899400"/>
          </a:xfrm>
          <a:prstGeom prst="ellipse">
            <a:avLst/>
          </a:prstGeom>
          <a:noFill/>
          <a:ln w="9525" cap="flat" cmpd="sng">
            <a:solidFill>
              <a:srgbClr val="F8BB00"/>
            </a:solidFill>
            <a:prstDash val="dash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Shape 161"/>
          <p:cNvSpPr/>
          <p:nvPr/>
        </p:nvSpPr>
        <p:spPr>
          <a:xfrm rot="10800000">
            <a:off x="8700641" y="1100250"/>
            <a:ext cx="333300" cy="333300"/>
          </a:xfrm>
          <a:prstGeom prst="ellipse">
            <a:avLst/>
          </a:prstGeom>
          <a:solidFill>
            <a:srgbClr val="00D1C6">
              <a:alpha val="869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2935875" y="909050"/>
            <a:ext cx="5275500" cy="6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617A86"/>
              </a:buClr>
              <a:buSzPts val="18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617A86"/>
              </a:buClr>
              <a:buSzPts val="18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617A86"/>
              </a:buClr>
              <a:buSzPts val="18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617A86"/>
              </a:buClr>
              <a:buSzPts val="18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617A86"/>
              </a:buClr>
              <a:buSzPts val="18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617A86"/>
              </a:buClr>
              <a:buSzPts val="18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617A86"/>
              </a:buClr>
              <a:buSzPts val="18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617A86"/>
              </a:buClr>
              <a:buSzPts val="18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617A86"/>
              </a:buClr>
              <a:buSzPts val="18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2935875" y="1525758"/>
            <a:ext cx="5275500" cy="27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◎"/>
              <a:defRPr sz="2400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◉"/>
              <a:defRPr sz="2400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￮"/>
              <a:defRPr sz="2400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●"/>
              <a:defRPr sz="2400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○"/>
              <a:defRPr sz="2400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■"/>
              <a:defRPr sz="2400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●"/>
              <a:defRPr sz="2400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○"/>
              <a:defRPr sz="2400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■"/>
              <a:defRPr sz="2400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>
    <p:fade thruBlk="1"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4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4.jpg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3.gif"/><Relationship Id="rId4" Type="http://schemas.openxmlformats.org/officeDocument/2006/relationships/diagramLayout" Target="../diagrams/layout1.xml"/><Relationship Id="rId9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slidemodel.com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gle.com/sheets/about/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8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0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0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0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gle.com/fonts/#UsePlace:use/Collection:Nixie+One%7CVarela+Round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carnival.com/" TargetMode="Externa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unsplash.com/" TargetMode="Externa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googledocs/status/730087240156643328" TargetMode="Externa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 txBox="1">
            <a:spLocks noGrp="1"/>
          </p:cNvSpPr>
          <p:nvPr>
            <p:ph type="ctrTitle"/>
          </p:nvPr>
        </p:nvSpPr>
        <p:spPr>
          <a:xfrm>
            <a:off x="2268793" y="3075806"/>
            <a:ext cx="46332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 smtClean="0"/>
              <a:t>Movie Recommendation System Based On User Reating</a:t>
            </a:r>
            <a:endParaRPr sz="2000" b="1" dirty="0"/>
          </a:p>
        </p:txBody>
      </p:sp>
      <p:sp>
        <p:nvSpPr>
          <p:cNvPr id="3" name="Shape 184"/>
          <p:cNvSpPr txBox="1">
            <a:spLocks/>
          </p:cNvSpPr>
          <p:nvPr/>
        </p:nvSpPr>
        <p:spPr>
          <a:xfrm>
            <a:off x="1979712" y="1995686"/>
            <a:ext cx="5211363" cy="1304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7A86"/>
              </a:buClr>
              <a:buSzPts val="4800"/>
              <a:buFont typeface="Nixie One"/>
              <a:buNone/>
              <a:defRPr sz="4800" b="0" i="0" u="none" strike="noStrike" cap="none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7A86"/>
              </a:buClr>
              <a:buSzPts val="6000"/>
              <a:buFont typeface="Nixie One"/>
              <a:buNone/>
              <a:defRPr sz="6000" b="0" i="0" u="none" strike="noStrike" cap="none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7A86"/>
              </a:buClr>
              <a:buSzPts val="6000"/>
              <a:buFont typeface="Nixie One"/>
              <a:buNone/>
              <a:defRPr sz="6000" b="0" i="0" u="none" strike="noStrike" cap="none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7A86"/>
              </a:buClr>
              <a:buSzPts val="6000"/>
              <a:buFont typeface="Nixie One"/>
              <a:buNone/>
              <a:defRPr sz="6000" b="0" i="0" u="none" strike="noStrike" cap="none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7A86"/>
              </a:buClr>
              <a:buSzPts val="6000"/>
              <a:buFont typeface="Nixie One"/>
              <a:buNone/>
              <a:defRPr sz="6000" b="0" i="0" u="none" strike="noStrike" cap="none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7A86"/>
              </a:buClr>
              <a:buSzPts val="6000"/>
              <a:buFont typeface="Nixie One"/>
              <a:buNone/>
              <a:defRPr sz="6000" b="0" i="0" u="none" strike="noStrike" cap="none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7A86"/>
              </a:buClr>
              <a:buSzPts val="6000"/>
              <a:buFont typeface="Nixie One"/>
              <a:buNone/>
              <a:defRPr sz="6000" b="0" i="0" u="none" strike="noStrike" cap="none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7A86"/>
              </a:buClr>
              <a:buSzPts val="6000"/>
              <a:buFont typeface="Nixie One"/>
              <a:buNone/>
              <a:defRPr sz="6000" b="0" i="0" u="none" strike="noStrike" cap="none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7A86"/>
              </a:buClr>
              <a:buSzPts val="6000"/>
              <a:buFont typeface="Nixie One"/>
              <a:buNone/>
              <a:defRPr sz="6000" b="0" i="0" u="none" strike="noStrike" cap="none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r>
              <a:rPr lang="th-TH" sz="3200" b="1" dirty="0" smtClean="0">
                <a:latin typeface="TH Sarabun New" pitchFamily="34" charset="-34"/>
                <a:cs typeface="TH Sarabun New" pitchFamily="34" charset="-34"/>
              </a:rPr>
              <a:t>ระบบแนะนำภาพยนตร์</a:t>
            </a:r>
          </a:p>
          <a:p>
            <a:r>
              <a:rPr lang="th-TH" sz="3200" b="1" dirty="0" smtClean="0">
                <a:latin typeface="TH Sarabun New" pitchFamily="34" charset="-34"/>
                <a:cs typeface="TH Sarabun New" pitchFamily="34" charset="-34"/>
              </a:rPr>
              <a:t>โดยใช้การให้คะแนนของผู้ใช้งาน</a:t>
            </a:r>
            <a:endParaRPr lang="en-US" sz="3200" b="1" dirty="0">
              <a:latin typeface="TH Sarabun New" pitchFamily="34" charset="-34"/>
              <a:cs typeface="TH Sarabun New" pitchFamily="34" charset="-34"/>
            </a:endParaRPr>
          </a:p>
        </p:txBody>
      </p:sp>
      <p:cxnSp>
        <p:nvCxnSpPr>
          <p:cNvPr id="4" name="ตัวเชื่อมต่อตรง 3"/>
          <p:cNvCxnSpPr/>
          <p:nvPr/>
        </p:nvCxnSpPr>
        <p:spPr>
          <a:xfrm>
            <a:off x="2123728" y="3219822"/>
            <a:ext cx="4968552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สี่เหลี่ยมผืนผ้ามุมมน 2"/>
          <p:cNvSpPr/>
          <p:nvPr/>
        </p:nvSpPr>
        <p:spPr>
          <a:xfrm>
            <a:off x="5397968" y="2342618"/>
            <a:ext cx="2486400" cy="134525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189" name="Shape 189"/>
          <p:cNvSpPr txBox="1">
            <a:spLocks noGrp="1"/>
          </p:cNvSpPr>
          <p:nvPr>
            <p:ph type="title"/>
          </p:nvPr>
        </p:nvSpPr>
        <p:spPr>
          <a:xfrm>
            <a:off x="2051721" y="909050"/>
            <a:ext cx="5832648" cy="64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/>
            <a:r>
              <a:rPr lang="en-US" sz="4000" b="1" dirty="0"/>
              <a:t>Machine Learning</a:t>
            </a:r>
            <a:endParaRPr sz="4000" b="1" dirty="0"/>
          </a:p>
        </p:txBody>
      </p:sp>
      <p:sp>
        <p:nvSpPr>
          <p:cNvPr id="2" name="สี่เหลี่ยมผืนผ้ามุมมน 1"/>
          <p:cNvSpPr/>
          <p:nvPr/>
        </p:nvSpPr>
        <p:spPr>
          <a:xfrm>
            <a:off x="2589656" y="1802558"/>
            <a:ext cx="2995873" cy="2425376"/>
          </a:xfrm>
          <a:prstGeom prst="roundRect">
            <a:avLst/>
          </a:prstGeom>
          <a:solidFill>
            <a:srgbClr val="FAD998"/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190" name="Shape 190"/>
          <p:cNvSpPr txBox="1"/>
          <p:nvPr/>
        </p:nvSpPr>
        <p:spPr>
          <a:xfrm>
            <a:off x="2661663" y="1802558"/>
            <a:ext cx="2851857" cy="2569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th-TH" sz="2000" b="1" dirty="0" smtClean="0">
                <a:solidFill>
                  <a:srgbClr val="E8004C"/>
                </a:solidFill>
                <a:latin typeface="TH Sarabun New" pitchFamily="34" charset="-34"/>
                <a:ea typeface="Varela Round"/>
                <a:cs typeface="TH Sarabun New" pitchFamily="34" charset="-34"/>
                <a:sym typeface="Varela Round"/>
              </a:rPr>
              <a:t>ความหมาย</a:t>
            </a:r>
            <a:endParaRPr sz="2000" b="1" dirty="0">
              <a:solidFill>
                <a:srgbClr val="E8004C"/>
              </a:solidFill>
              <a:latin typeface="TH Sarabun New" pitchFamily="34" charset="-34"/>
              <a:ea typeface="Varela Round"/>
              <a:cs typeface="TH Sarabun New" pitchFamily="34" charset="-34"/>
              <a:sym typeface="Varela Round"/>
            </a:endParaRPr>
          </a:p>
          <a:p>
            <a:pPr lvl="0" algn="thaiDist">
              <a:spcBef>
                <a:spcPts val="600"/>
              </a:spcBef>
              <a:buClr>
                <a:schemeClr val="dk1"/>
              </a:buClr>
              <a:buSzPts val="1100"/>
            </a:pPr>
            <a:r>
              <a:rPr lang="th-TH" sz="1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th-TH" sz="1600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         การ</a:t>
            </a:r>
            <a:r>
              <a:rPr lang="th-TH" sz="1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เรียนรู้ของเครื่อง เป็นศาสตร์แขนงหนึ่งของวิทยาศาสตร์คอมพิวเตอร์</a:t>
            </a:r>
            <a:r>
              <a:rPr lang="en-US" sz="1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(Computer Science)</a:t>
            </a:r>
            <a:r>
              <a:rPr lang="th-TH" sz="1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ซึ่งมุ่งเน้นที่จะสร้างองค์ความรู้จากข้อมูล โดยเริ่มจากการสร้างโมเดลทางคณิตศาสตร์ที่มีความยืดหยุ่น และสามารถปรับตัวเองให้เข้ากับข้อมูลที่ได้รับเพื่อที่จะสามารถทำนาย หรือคาดเดาเหตุการณ์ในอนาคตได้</a:t>
            </a:r>
            <a:endParaRPr sz="1600" dirty="0">
              <a:solidFill>
                <a:srgbClr val="617A86"/>
              </a:solidFill>
              <a:latin typeface="TH Sarabun New" pitchFamily="34" charset="-34"/>
              <a:ea typeface="Varela Round"/>
              <a:cs typeface="TH Sarabun New" pitchFamily="34" charset="-34"/>
              <a:sym typeface="Varela Round"/>
            </a:endParaRPr>
          </a:p>
        </p:txBody>
      </p:sp>
      <p:sp>
        <p:nvSpPr>
          <p:cNvPr id="191" name="Shape 191"/>
          <p:cNvSpPr txBox="1"/>
          <p:nvPr/>
        </p:nvSpPr>
        <p:spPr>
          <a:xfrm>
            <a:off x="5758008" y="2306614"/>
            <a:ext cx="2486400" cy="1417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th-TH" sz="2000" b="1" dirty="0" smtClean="0">
                <a:solidFill>
                  <a:srgbClr val="E8004C"/>
                </a:solidFill>
                <a:latin typeface="TH Sarabun New" pitchFamily="34" charset="-34"/>
                <a:ea typeface="Varela Round"/>
                <a:cs typeface="TH Sarabun New" pitchFamily="34" charset="-34"/>
                <a:sym typeface="Varela Round"/>
              </a:rPr>
              <a:t>ประเภท</a:t>
            </a:r>
            <a:endParaRPr sz="2000" b="1" dirty="0" smtClean="0">
              <a:solidFill>
                <a:srgbClr val="E8004C"/>
              </a:solidFill>
              <a:latin typeface="TH Sarabun New" pitchFamily="34" charset="-34"/>
              <a:ea typeface="Varela Round"/>
              <a:cs typeface="TH Sarabun New" pitchFamily="34" charset="-34"/>
              <a:sym typeface="Varela Round"/>
            </a:endParaRPr>
          </a:p>
          <a:p>
            <a:pPr marL="171450" indent="-171450">
              <a:buFont typeface="Courier New" pitchFamily="49" charset="0"/>
              <a:buChar char="o"/>
            </a:pPr>
            <a:r>
              <a:rPr lang="en-US" sz="1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Supervised </a:t>
            </a:r>
            <a:r>
              <a:rPr lang="en-US" sz="1600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Learning</a:t>
            </a:r>
          </a:p>
          <a:p>
            <a:pPr marL="171450" indent="-171450">
              <a:buFont typeface="Courier New" pitchFamily="49" charset="0"/>
              <a:buChar char="o"/>
            </a:pPr>
            <a:r>
              <a:rPr lang="en-US" sz="1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Unsupervised Learning</a:t>
            </a:r>
          </a:p>
          <a:p>
            <a:pPr marL="171450" indent="-171450">
              <a:buFont typeface="Courier New" pitchFamily="49" charset="0"/>
              <a:buChar char="o"/>
            </a:pPr>
            <a:r>
              <a:rPr lang="en-US" sz="1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Reinforcement </a:t>
            </a:r>
            <a:r>
              <a:rPr lang="en-US" sz="1600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Learning</a:t>
            </a:r>
            <a:endParaRPr lang="th-TH" sz="16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746986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89" grpId="0"/>
      <p:bldP spid="2" grpId="0" animBg="1"/>
      <p:bldP spid="190" grpId="0"/>
      <p:bldP spid="19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 txBox="1">
            <a:spLocks noGrp="1"/>
          </p:cNvSpPr>
          <p:nvPr>
            <p:ph type="ctrTitle" idx="4294967295"/>
          </p:nvPr>
        </p:nvSpPr>
        <p:spPr>
          <a:xfrm>
            <a:off x="685725" y="20847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/>
            <a:r>
              <a:rPr lang="en-US" sz="4400" b="1" dirty="0"/>
              <a:t>Supervised Learning</a:t>
            </a:r>
            <a:endParaRPr sz="4400" b="1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1635646"/>
            <a:ext cx="4768768" cy="2952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65228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 txBox="1">
            <a:spLocks noGrp="1"/>
          </p:cNvSpPr>
          <p:nvPr>
            <p:ph type="ctrTitle" idx="4294967295"/>
          </p:nvPr>
        </p:nvSpPr>
        <p:spPr>
          <a:xfrm>
            <a:off x="685725" y="20847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/>
            <a:r>
              <a:rPr lang="en-US" sz="4400" b="1" dirty="0" smtClean="0"/>
              <a:t>Unsupervised </a:t>
            </a:r>
            <a:r>
              <a:rPr lang="en-US" sz="4400" b="1" dirty="0"/>
              <a:t>Learning</a:t>
            </a:r>
            <a:endParaRPr sz="4400" b="1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1514709"/>
            <a:ext cx="4682455" cy="31176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26561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 txBox="1">
            <a:spLocks noGrp="1"/>
          </p:cNvSpPr>
          <p:nvPr>
            <p:ph type="ctrTitle" idx="4294967295"/>
          </p:nvPr>
        </p:nvSpPr>
        <p:spPr>
          <a:xfrm>
            <a:off x="685725" y="20847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/>
            <a:r>
              <a:rPr lang="en-US" sz="4400" b="1" dirty="0"/>
              <a:t>Reinforcement Learning</a:t>
            </a:r>
            <a:endParaRPr sz="4400" b="1" dirty="0"/>
          </a:p>
        </p:txBody>
      </p:sp>
      <p:pic>
        <p:nvPicPr>
          <p:cNvPr id="3076" name="Picture 4" descr="R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1419622"/>
            <a:ext cx="3578036" cy="3456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6561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 txBox="1">
            <a:spLocks noGrp="1"/>
          </p:cNvSpPr>
          <p:nvPr>
            <p:ph type="title"/>
          </p:nvPr>
        </p:nvSpPr>
        <p:spPr>
          <a:xfrm>
            <a:off x="2935875" y="909050"/>
            <a:ext cx="5275500" cy="64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2800" b="1" dirty="0"/>
              <a:t>Matrix Factorization</a:t>
            </a:r>
            <a:endParaRPr sz="2800" b="1" dirty="0"/>
          </a:p>
        </p:txBody>
      </p:sp>
      <p:sp>
        <p:nvSpPr>
          <p:cNvPr id="218" name="Shape 218"/>
          <p:cNvSpPr txBox="1">
            <a:spLocks noGrp="1"/>
          </p:cNvSpPr>
          <p:nvPr>
            <p:ph type="body" idx="1"/>
          </p:nvPr>
        </p:nvSpPr>
        <p:spPr>
          <a:xfrm>
            <a:off x="2935875" y="1657858"/>
            <a:ext cx="5275500" cy="24260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lvl="0" indent="0" algn="thaiDist">
              <a:buNone/>
            </a:pPr>
            <a:r>
              <a:rPr lang="th-TH" sz="1600" dirty="0" smtClean="0">
                <a:latin typeface="TH Sarabun New" pitchFamily="34" charset="-34"/>
                <a:cs typeface="TH Sarabun New" pitchFamily="34" charset="-34"/>
              </a:rPr>
              <a:t>       การ</a:t>
            </a:r>
            <a:r>
              <a:rPr lang="th-TH" sz="1600" dirty="0">
                <a:latin typeface="TH Sarabun New" pitchFamily="34" charset="-34"/>
                <a:cs typeface="TH Sarabun New" pitchFamily="34" charset="-34"/>
              </a:rPr>
              <a:t>แยกตัวประกอบของเมตริกซ์ เรียกว่า การแยกเมตริกซ์ (</a:t>
            </a:r>
            <a:r>
              <a:rPr lang="en-US" sz="1600" dirty="0">
                <a:latin typeface="TH Sarabun New" pitchFamily="34" charset="-34"/>
                <a:cs typeface="TH Sarabun New" pitchFamily="34" charset="-34"/>
              </a:rPr>
              <a:t>matrix decomposition) </a:t>
            </a:r>
            <a:r>
              <a:rPr lang="th-TH" sz="1600" dirty="0">
                <a:latin typeface="TH Sarabun New" pitchFamily="34" charset="-34"/>
                <a:cs typeface="TH Sarabun New" pitchFamily="34" charset="-34"/>
              </a:rPr>
              <a:t>การแยกตัวประกอบของเมตริกซ์ เพื่อให้เป็นสองเมตริกซ์หรือมากกว่านั้น และเมื่อคูณตัวประกอบเหล่านั้นเข้าด้วยกันจะได้ผลลัพธ์</a:t>
            </a:r>
            <a:r>
              <a:rPr lang="th-TH" sz="1600" dirty="0" smtClean="0">
                <a:latin typeface="TH Sarabun New" pitchFamily="34" charset="-34"/>
                <a:cs typeface="TH Sarabun New" pitchFamily="34" charset="-34"/>
              </a:rPr>
              <a:t>เดิม</a:t>
            </a:r>
            <a:endParaRPr lang="en" sz="1600" dirty="0" smtClean="0">
              <a:latin typeface="TH Sarabun New" pitchFamily="34" charset="-34"/>
              <a:cs typeface="TH Sarabun New" pitchFamily="34" charset="-34"/>
            </a:endParaRPr>
          </a:p>
          <a:p>
            <a:pPr lvl="0"/>
            <a:r>
              <a:rPr lang="en-US" dirty="0" smtClean="0">
                <a:latin typeface="TH Sarabun New" pitchFamily="34" charset="-34"/>
                <a:cs typeface="TH Sarabun New" pitchFamily="34" charset="-34"/>
              </a:rPr>
              <a:t>LU Decomposition</a:t>
            </a:r>
            <a:endParaRPr lang="en-US" dirty="0">
              <a:latin typeface="TH Sarabun New" pitchFamily="34" charset="-34"/>
              <a:cs typeface="TH Sarabun New" pitchFamily="34" charset="-34"/>
            </a:endParaRPr>
          </a:p>
          <a:p>
            <a:pPr marL="76200" lvl="0" indent="0" algn="just">
              <a:buNone/>
            </a:pPr>
            <a:r>
              <a:rPr lang="en-US" dirty="0">
                <a:latin typeface="TH Sarabun New" pitchFamily="34" charset="-34"/>
                <a:cs typeface="TH Sarabun New" pitchFamily="34" charset="-34"/>
              </a:rPr>
              <a:t> </a:t>
            </a:r>
            <a:r>
              <a:rPr lang="en-US" dirty="0" smtClean="0">
                <a:latin typeface="TH Sarabun New" pitchFamily="34" charset="-34"/>
                <a:cs typeface="TH Sarabun New" pitchFamily="34" charset="-34"/>
              </a:rPr>
              <a:t>    </a:t>
            </a:r>
            <a:r>
              <a:rPr lang="en-US" sz="1600" dirty="0" smtClean="0">
                <a:latin typeface="TH Sarabun New" pitchFamily="34" charset="-34"/>
                <a:cs typeface="TH Sarabun New" pitchFamily="34" charset="-34"/>
              </a:rPr>
              <a:t>LU </a:t>
            </a:r>
            <a:r>
              <a:rPr lang="en-US" sz="1600" dirty="0">
                <a:latin typeface="TH Sarabun New" pitchFamily="34" charset="-34"/>
                <a:cs typeface="TH Sarabun New" pitchFamily="34" charset="-34"/>
              </a:rPr>
              <a:t>Decomposition </a:t>
            </a:r>
            <a:r>
              <a:rPr lang="th-TH" sz="1600" dirty="0">
                <a:latin typeface="TH Sarabun New" pitchFamily="34" charset="-34"/>
                <a:cs typeface="TH Sarabun New" pitchFamily="34" charset="-34"/>
              </a:rPr>
              <a:t>คือ การเปลี่ยนรูปของเมตริกซ์ </a:t>
            </a:r>
            <a:r>
              <a:rPr lang="en-US" sz="1600" dirty="0">
                <a:latin typeface="TH Sarabun New" pitchFamily="34" charset="-34"/>
                <a:cs typeface="TH Sarabun New" pitchFamily="34" charset="-34"/>
              </a:rPr>
              <a:t>A </a:t>
            </a:r>
            <a:r>
              <a:rPr lang="th-TH" sz="1600" dirty="0">
                <a:latin typeface="TH Sarabun New" pitchFamily="34" charset="-34"/>
                <a:cs typeface="TH Sarabun New" pitchFamily="34" charset="-34"/>
              </a:rPr>
              <a:t>ให้กลายเป็น 2 </a:t>
            </a:r>
            <a:r>
              <a:rPr lang="en-US" sz="1600" dirty="0">
                <a:latin typeface="TH Sarabun New" pitchFamily="34" charset="-34"/>
                <a:cs typeface="TH Sarabun New" pitchFamily="34" charset="-34"/>
              </a:rPr>
              <a:t>Matrixes </a:t>
            </a:r>
            <a:r>
              <a:rPr lang="th-TH" sz="1600" dirty="0">
                <a:latin typeface="TH Sarabun New" pitchFamily="34" charset="-34"/>
                <a:cs typeface="TH Sarabun New" pitchFamily="34" charset="-34"/>
              </a:rPr>
              <a:t>เขียนอยู่ในรูป </a:t>
            </a:r>
            <a:r>
              <a:rPr lang="en-US" sz="1600" dirty="0">
                <a:latin typeface="TH Sarabun New" pitchFamily="34" charset="-34"/>
                <a:cs typeface="TH Sarabun New" pitchFamily="34" charset="-34"/>
              </a:rPr>
              <a:t>A = LU </a:t>
            </a:r>
            <a:r>
              <a:rPr lang="th-TH" sz="1600" dirty="0">
                <a:latin typeface="TH Sarabun New" pitchFamily="34" charset="-34"/>
                <a:cs typeface="TH Sarabun New" pitchFamily="34" charset="-34"/>
              </a:rPr>
              <a:t>เมื่อ </a:t>
            </a:r>
            <a:r>
              <a:rPr lang="en-US" sz="1600" dirty="0">
                <a:latin typeface="TH Sarabun New" pitchFamily="34" charset="-34"/>
                <a:cs typeface="TH Sarabun New" pitchFamily="34" charset="-34"/>
              </a:rPr>
              <a:t>L </a:t>
            </a:r>
            <a:r>
              <a:rPr lang="th-TH" sz="1600" dirty="0">
                <a:latin typeface="TH Sarabun New" pitchFamily="34" charset="-34"/>
                <a:cs typeface="TH Sarabun New" pitchFamily="34" charset="-34"/>
              </a:rPr>
              <a:t>คือ </a:t>
            </a:r>
            <a:r>
              <a:rPr lang="en-US" sz="1600" dirty="0">
                <a:latin typeface="TH Sarabun New" pitchFamily="34" charset="-34"/>
                <a:cs typeface="TH Sarabun New" pitchFamily="34" charset="-34"/>
              </a:rPr>
              <a:t>Lower Triangular matrix </a:t>
            </a:r>
            <a:r>
              <a:rPr lang="th-TH" sz="1600" dirty="0">
                <a:latin typeface="TH Sarabun New" pitchFamily="34" charset="-34"/>
                <a:cs typeface="TH Sarabun New" pitchFamily="34" charset="-34"/>
              </a:rPr>
              <a:t>และ </a:t>
            </a:r>
            <a:r>
              <a:rPr lang="en-US" sz="1600" dirty="0">
                <a:latin typeface="TH Sarabun New" pitchFamily="34" charset="-34"/>
                <a:cs typeface="TH Sarabun New" pitchFamily="34" charset="-34"/>
              </a:rPr>
              <a:t>U </a:t>
            </a:r>
            <a:r>
              <a:rPr lang="th-TH" sz="1600" dirty="0">
                <a:latin typeface="TH Sarabun New" pitchFamily="34" charset="-34"/>
                <a:cs typeface="TH Sarabun New" pitchFamily="34" charset="-34"/>
              </a:rPr>
              <a:t>คือ </a:t>
            </a:r>
            <a:r>
              <a:rPr lang="en-US" sz="1600" dirty="0">
                <a:latin typeface="TH Sarabun New" pitchFamily="34" charset="-34"/>
                <a:cs typeface="TH Sarabun New" pitchFamily="34" charset="-34"/>
              </a:rPr>
              <a:t>Upper Triangular </a:t>
            </a:r>
            <a:r>
              <a:rPr lang="en-US" sz="1600" dirty="0" smtClean="0">
                <a:latin typeface="TH Sarabun New" pitchFamily="34" charset="-34"/>
                <a:cs typeface="TH Sarabun New" pitchFamily="34" charset="-34"/>
              </a:rPr>
              <a:t>Matrix</a:t>
            </a:r>
          </a:p>
        </p:txBody>
      </p:sp>
    </p:spTree>
    <p:extLst>
      <p:ext uri="{BB962C8B-B14F-4D97-AF65-F5344CB8AC3E}">
        <p14:creationId xmlns:p14="http://schemas.microsoft.com/office/powerpoint/2010/main" val="2956707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 txBox="1">
            <a:spLocks noGrp="1"/>
          </p:cNvSpPr>
          <p:nvPr>
            <p:ph type="ctrTitle"/>
          </p:nvPr>
        </p:nvSpPr>
        <p:spPr>
          <a:xfrm>
            <a:off x="1773750" y="2421550"/>
            <a:ext cx="55965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Framework &amp; Software</a:t>
            </a:r>
            <a:endParaRPr dirty="0"/>
          </a:p>
        </p:txBody>
      </p:sp>
      <p:sp>
        <p:nvSpPr>
          <p:cNvPr id="206" name="Shape 206"/>
          <p:cNvSpPr txBox="1">
            <a:spLocks noGrp="1"/>
          </p:cNvSpPr>
          <p:nvPr>
            <p:ph type="subTitle" idx="1"/>
          </p:nvPr>
        </p:nvSpPr>
        <p:spPr>
          <a:xfrm>
            <a:off x="1773750" y="3449654"/>
            <a:ext cx="55965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dirty="0" smtClean="0">
                <a:latin typeface="TH Sarabun New" pitchFamily="34" charset="-34"/>
                <a:cs typeface="TH Sarabun New" pitchFamily="34" charset="-34"/>
              </a:rPr>
              <a:t>เฟรมเวิร์ค และซอฟต์แวร์ที่ใช้ในการพัฒนาเว็บไซต์</a:t>
            </a:r>
            <a:endParaRPr dirty="0">
              <a:latin typeface="TH Sarabun New" pitchFamily="34" charset="-34"/>
              <a:cs typeface="TH Sarabun New" pitchFamily="34" charset="-34"/>
            </a:endParaRPr>
          </a:p>
        </p:txBody>
      </p:sp>
      <p:sp>
        <p:nvSpPr>
          <p:cNvPr id="207" name="Shape 207"/>
          <p:cNvSpPr txBox="1"/>
          <p:nvPr/>
        </p:nvSpPr>
        <p:spPr>
          <a:xfrm>
            <a:off x="3108768" y="1517354"/>
            <a:ext cx="2975400" cy="19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0" b="1" dirty="0" smtClean="0">
                <a:solidFill>
                  <a:srgbClr val="00ACC3"/>
                </a:solidFill>
                <a:latin typeface="Varela Round"/>
                <a:ea typeface="Varela Round"/>
                <a:cs typeface="Varela Round"/>
                <a:sym typeface="Varela Round"/>
              </a:rPr>
              <a:t>“</a:t>
            </a:r>
            <a:endParaRPr sz="20000" b="1" dirty="0">
              <a:solidFill>
                <a:srgbClr val="00ACC3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</p:spTree>
    <p:extLst>
      <p:ext uri="{BB962C8B-B14F-4D97-AF65-F5344CB8AC3E}">
        <p14:creationId xmlns:p14="http://schemas.microsoft.com/office/powerpoint/2010/main" val="2157125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97"/>
          <p:cNvSpPr txBox="1">
            <a:spLocks/>
          </p:cNvSpPr>
          <p:nvPr/>
        </p:nvSpPr>
        <p:spPr>
          <a:xfrm>
            <a:off x="685725" y="20847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7A86"/>
              </a:buClr>
              <a:buSzPts val="1800"/>
              <a:buFont typeface="Nixie One"/>
              <a:buNone/>
              <a:defRPr sz="1800" b="0" i="0" u="none" strike="noStrike" cap="none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7A86"/>
              </a:buClr>
              <a:buSzPts val="1800"/>
              <a:buFont typeface="Nixie One"/>
              <a:buNone/>
              <a:defRPr sz="1800" b="0" i="0" u="none" strike="noStrike" cap="none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7A86"/>
              </a:buClr>
              <a:buSzPts val="1800"/>
              <a:buFont typeface="Nixie One"/>
              <a:buNone/>
              <a:defRPr sz="1800" b="0" i="0" u="none" strike="noStrike" cap="none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7A86"/>
              </a:buClr>
              <a:buSzPts val="1800"/>
              <a:buFont typeface="Nixie One"/>
              <a:buNone/>
              <a:defRPr sz="1800" b="0" i="0" u="none" strike="noStrike" cap="none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7A86"/>
              </a:buClr>
              <a:buSzPts val="1800"/>
              <a:buFont typeface="Nixie One"/>
              <a:buNone/>
              <a:defRPr sz="1800" b="0" i="0" u="none" strike="noStrike" cap="none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7A86"/>
              </a:buClr>
              <a:buSzPts val="1800"/>
              <a:buFont typeface="Nixie One"/>
              <a:buNone/>
              <a:defRPr sz="1800" b="0" i="0" u="none" strike="noStrike" cap="none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7A86"/>
              </a:buClr>
              <a:buSzPts val="1800"/>
              <a:buFont typeface="Nixie One"/>
              <a:buNone/>
              <a:defRPr sz="1800" b="0" i="0" u="none" strike="noStrike" cap="none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7A86"/>
              </a:buClr>
              <a:buSzPts val="1800"/>
              <a:buFont typeface="Nixie One"/>
              <a:buNone/>
              <a:defRPr sz="1800" b="0" i="0" u="none" strike="noStrike" cap="none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7A86"/>
              </a:buClr>
              <a:buSzPts val="1800"/>
              <a:buFont typeface="Nixie One"/>
              <a:buNone/>
              <a:defRPr sz="1800" b="0" i="0" u="none" strike="noStrike" cap="none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 algn="ctr"/>
            <a:r>
              <a:rPr lang="en-US" sz="4400" b="1" dirty="0" smtClean="0"/>
              <a:t>Spring Framework</a:t>
            </a:r>
            <a:endParaRPr lang="en-US" sz="4400" b="1" dirty="0"/>
          </a:p>
        </p:txBody>
      </p:sp>
      <p:sp>
        <p:nvSpPr>
          <p:cNvPr id="7" name="สี่เหลี่ยมผืนผ้า 6"/>
          <p:cNvSpPr/>
          <p:nvPr/>
        </p:nvSpPr>
        <p:spPr>
          <a:xfrm>
            <a:off x="1115616" y="2715766"/>
            <a:ext cx="2405252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thaiDist"/>
            <a:r>
              <a:rPr lang="th-TH" sz="1600" dirty="0" smtClean="0">
                <a:latin typeface="TH Sarabun New" pitchFamily="34" charset="-34"/>
                <a:cs typeface="TH Sarabun New" pitchFamily="34" charset="-34"/>
              </a:rPr>
              <a:t>       </a:t>
            </a:r>
            <a:r>
              <a:rPr lang="th-TH" sz="2000" b="1" dirty="0" smtClean="0">
                <a:solidFill>
                  <a:schemeClr val="accent3">
                    <a:lumMod val="75000"/>
                  </a:schemeClr>
                </a:solidFill>
                <a:latin typeface="TH Sarabun New" pitchFamily="34" charset="-34"/>
                <a:cs typeface="TH Sarabun New" pitchFamily="34" charset="-34"/>
              </a:rPr>
              <a:t>สปริง</a:t>
            </a:r>
            <a:r>
              <a:rPr lang="th-TH" sz="2000" b="1" dirty="0">
                <a:solidFill>
                  <a:schemeClr val="accent3">
                    <a:lumMod val="75000"/>
                  </a:schemeClr>
                </a:solidFill>
                <a:latin typeface="TH Sarabun New" pitchFamily="34" charset="-34"/>
                <a:cs typeface="TH Sarabun New" pitchFamily="34" charset="-34"/>
              </a:rPr>
              <a:t>เฟรมเวิร์ค </a:t>
            </a:r>
            <a:r>
              <a:rPr lang="th-TH" sz="1600" dirty="0">
                <a:latin typeface="TH Sarabun New" pitchFamily="34" charset="-34"/>
                <a:cs typeface="TH Sarabun New" pitchFamily="34" charset="-34"/>
              </a:rPr>
              <a:t>คือ เฟรมเวิร์กในการสร้างเว็บ ที่รองรับแนวคิดแบบ </a:t>
            </a:r>
            <a:r>
              <a:rPr lang="en-US" sz="1600" dirty="0">
                <a:latin typeface="TH Sarabun New" pitchFamily="34" charset="-34"/>
                <a:cs typeface="TH Sarabun New" pitchFamily="34" charset="-34"/>
              </a:rPr>
              <a:t>MVC (Model, View, Controller) </a:t>
            </a:r>
            <a:r>
              <a:rPr lang="th-TH" sz="1600" dirty="0">
                <a:latin typeface="TH Sarabun New" pitchFamily="34" charset="-34"/>
                <a:cs typeface="TH Sarabun New" pitchFamily="34" charset="-34"/>
              </a:rPr>
              <a:t>โดยหลักการทำงานของ </a:t>
            </a:r>
            <a:r>
              <a:rPr lang="en-US" sz="1600" dirty="0">
                <a:latin typeface="TH Sarabun New" pitchFamily="34" charset="-34"/>
                <a:cs typeface="TH Sarabun New" pitchFamily="34" charset="-34"/>
              </a:rPr>
              <a:t>Spring Framework </a:t>
            </a:r>
            <a:r>
              <a:rPr lang="th-TH" sz="1600" dirty="0">
                <a:latin typeface="TH Sarabun New" pitchFamily="34" charset="-34"/>
                <a:cs typeface="TH Sarabun New" pitchFamily="34" charset="-34"/>
              </a:rPr>
              <a:t>จะออกแบบให้การทำงานทุกอย่างขึ้นอยู่กับ </a:t>
            </a:r>
            <a:r>
              <a:rPr lang="en-US" sz="1600" dirty="0">
                <a:latin typeface="TH Sarabun New" pitchFamily="34" charset="-34"/>
                <a:cs typeface="TH Sarabun New" pitchFamily="34" charset="-34"/>
              </a:rPr>
              <a:t>Servlet </a:t>
            </a:r>
            <a:r>
              <a:rPr lang="th-TH" sz="1600" dirty="0">
                <a:latin typeface="TH Sarabun New" pitchFamily="34" charset="-34"/>
                <a:cs typeface="TH Sarabun New" pitchFamily="34" charset="-34"/>
              </a:rPr>
              <a:t>ที่ชื่อว่า </a:t>
            </a:r>
            <a:r>
              <a:rPr lang="en-US" sz="1600" dirty="0">
                <a:latin typeface="TH Sarabun New" pitchFamily="34" charset="-34"/>
                <a:cs typeface="TH Sarabun New" pitchFamily="34" charset="-34"/>
              </a:rPr>
              <a:t>Dispatcher Servlet</a:t>
            </a:r>
            <a:endParaRPr lang="th-TH" sz="1600" dirty="0">
              <a:latin typeface="TH Sarabun New" pitchFamily="34" charset="-34"/>
              <a:cs typeface="TH Sarabun New" pitchFamily="34" charset="-34"/>
            </a:endParaRPr>
          </a:p>
        </p:txBody>
      </p:sp>
      <p:pic>
        <p:nvPicPr>
          <p:cNvPr id="6148" name="Picture 4" descr="Image result for spring framewor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847" y="1201413"/>
            <a:ext cx="1282789" cy="1282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สี่เหลี่ยมผืนผ้า 7"/>
          <p:cNvSpPr/>
          <p:nvPr/>
        </p:nvSpPr>
        <p:spPr>
          <a:xfrm rot="16200000">
            <a:off x="2275561" y="1411806"/>
            <a:ext cx="85363" cy="2405253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pic>
        <p:nvPicPr>
          <p:cNvPr id="19" name="Picture 29" descr="http://www.codenuclear.com/wp-content/uploads/2017/08/Spring_Flow.jpg"/>
          <p:cNvPicPr/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4830" y="1491630"/>
            <a:ext cx="4330231" cy="24742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70404372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สี่เหลี่ยมผืนผ้า 13"/>
          <p:cNvSpPr/>
          <p:nvPr/>
        </p:nvSpPr>
        <p:spPr>
          <a:xfrm>
            <a:off x="2530646" y="1540288"/>
            <a:ext cx="4572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pPr algn="thaiDist"/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      Flask Framework 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เป็นโครงสร้างการทำงานขนาดเล็กของ 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Python 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เพื่อใช้ร่วมกับ 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webserver 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อีกแบบหนึ่ง ที่ใช้พัฒนา 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web application 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บนพื้นฐานของ </a:t>
            </a:r>
            <a:r>
              <a:rPr lang="en-US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Werkzeug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และโครงสร้างการทำงานของ 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Jinja2 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ภายใต้การรับรองจาก 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BSD </a:t>
            </a:r>
            <a:r>
              <a:rPr lang="en-US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lecensed</a:t>
            </a:r>
            <a:endParaRPr lang="th-TH" dirty="0"/>
          </a:p>
        </p:txBody>
      </p:sp>
      <p:pic>
        <p:nvPicPr>
          <p:cNvPr id="15" name="Picture 6" descr="Image result for flask framewor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36753">
            <a:off x="1009723" y="420896"/>
            <a:ext cx="1314254" cy="172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379524" y="432292"/>
            <a:ext cx="487424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 smtClean="0">
                <a:solidFill>
                  <a:schemeClr val="tx2">
                    <a:lumMod val="50000"/>
                  </a:schemeClr>
                </a:solidFill>
                <a:latin typeface="TH Sarabun New" pitchFamily="34" charset="-34"/>
                <a:cs typeface="TH Sarabun New" pitchFamily="34" charset="-34"/>
              </a:rPr>
              <a:t>Flask Framework</a:t>
            </a:r>
            <a:endParaRPr lang="th-TH" sz="6600" b="1" dirty="0">
              <a:solidFill>
                <a:schemeClr val="tx2">
                  <a:lumMod val="50000"/>
                </a:schemeClr>
              </a:solidFill>
              <a:latin typeface="TH Sarabun New" pitchFamily="34" charset="-34"/>
              <a:cs typeface="TH Sarabun New" pitchFamily="34" charset="-34"/>
            </a:endParaRPr>
          </a:p>
        </p:txBody>
      </p:sp>
      <p:pic>
        <p:nvPicPr>
          <p:cNvPr id="1026" name="Picture 2" descr="Image result for concept flask framework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2654366"/>
            <a:ext cx="6723718" cy="1969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5741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สี่เหลี่ยมผืนผ้า 1"/>
          <p:cNvSpPr/>
          <p:nvPr/>
        </p:nvSpPr>
        <p:spPr>
          <a:xfrm>
            <a:off x="2411760" y="293062"/>
            <a:ext cx="72008" cy="1010501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3" name="สี่เหลี่ยมผืนผ้า 2"/>
          <p:cNvSpPr/>
          <p:nvPr/>
        </p:nvSpPr>
        <p:spPr>
          <a:xfrm>
            <a:off x="2555776" y="351490"/>
            <a:ext cx="4572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pPr algn="thaiDist"/>
            <a:r>
              <a:rPr lang="en-US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       Bootstrap 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3 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คือ 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Frontend Framework 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ที่รวม 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HTML, CSS, JS 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เข้าด้วยกันเพื่อพัฒนาเว็บที่สามารถรองรับทุก</a:t>
            </a:r>
            <a:r>
              <a:rPr lang="th-TH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อุปกรณ์</a:t>
            </a:r>
            <a:r>
              <a:rPr lang="th-TH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สมาร์ท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หรือเรียกว่า 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Responsive Website 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หรือ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Mobile First 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โดยการใช้ 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Bootstrap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จะช่วยให้การพัฒนาเว็บไซต์ของเราเร็วขึ้น ง่ายขึ้น และเป็นระบบมากยิ่งขึ้น</a:t>
            </a:r>
            <a:endParaRPr lang="th-TH" dirty="0"/>
          </a:p>
        </p:txBody>
      </p:sp>
      <p:pic>
        <p:nvPicPr>
          <p:cNvPr id="5124" name="Picture 4" descr="Image result for bootstrap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41" t="9054" r="22160" b="36980"/>
          <a:stretch/>
        </p:blipFill>
        <p:spPr bwMode="auto">
          <a:xfrm>
            <a:off x="1304941" y="325299"/>
            <a:ext cx="936104" cy="946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Image result for python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79" t="23295" r="24132" b="24006"/>
          <a:stretch/>
        </p:blipFill>
        <p:spPr bwMode="auto">
          <a:xfrm>
            <a:off x="1282107" y="1925055"/>
            <a:ext cx="983464" cy="996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สี่เหลี่ยมผืนผ้า 11"/>
          <p:cNvSpPr/>
          <p:nvPr/>
        </p:nvSpPr>
        <p:spPr>
          <a:xfrm>
            <a:off x="2411760" y="1939410"/>
            <a:ext cx="72008" cy="10105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3" name="สี่เหลี่ยมผืนผ้า 12"/>
          <p:cNvSpPr/>
          <p:nvPr/>
        </p:nvSpPr>
        <p:spPr>
          <a:xfrm>
            <a:off x="2555776" y="1896419"/>
            <a:ext cx="4572000" cy="1169551"/>
          </a:xfrm>
          <a:prstGeom prst="rect">
            <a:avLst/>
          </a:prstGeom>
        </p:spPr>
        <p:txBody>
          <a:bodyPr>
            <a:spAutoFit/>
          </a:bodyPr>
          <a:lstStyle/>
          <a:p>
            <a:pPr algn="thaiDist"/>
            <a:r>
              <a:rPr lang="th-TH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       ไพทอน เป็นภาษาโปรแกรมชั้นสูงชนิดหนึ่งที่ถูกออกแบบมาให้โค๊ดสามารถอ่านได้ง่าย โดยการใช้ </a:t>
            </a:r>
            <a:r>
              <a:rPr lang="en-US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whitespace 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เป็นตัวแบ่งว่าโค๊ดแต่ละบรรทัดอยู่ภายใต้บล็อกใดแทนการใช้ปีกกาแบบภาษอื่น ๆ ไพทอน เป็นภาษาโปรแกรมชั้นสูงชนิดหนึ่งที่ถูกออกแบบมาให้โค๊ดสามารถอ่านได้ง่าย โดยการใช้ 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whitespace 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เป็นตัวแบ่งว่าโค๊ดแต่ละบรรทัดอยู่ภายใต้บล็อกใดแทนการใช้ปีกกาแบบภาษอื่น </a:t>
            </a:r>
            <a:r>
              <a:rPr lang="th-TH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ๆ</a:t>
            </a:r>
          </a:p>
        </p:txBody>
      </p:sp>
      <p:pic>
        <p:nvPicPr>
          <p:cNvPr id="18" name="Picture 2" descr="Image result for Vuejs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59" b="6249"/>
          <a:stretch/>
        </p:blipFill>
        <p:spPr bwMode="auto">
          <a:xfrm>
            <a:off x="1179443" y="3713971"/>
            <a:ext cx="1008413" cy="886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สี่เหลี่ยมผืนผ้า 18"/>
          <p:cNvSpPr/>
          <p:nvPr/>
        </p:nvSpPr>
        <p:spPr>
          <a:xfrm>
            <a:off x="2411760" y="3651870"/>
            <a:ext cx="72008" cy="1010501"/>
          </a:xfrm>
          <a:prstGeom prst="rect">
            <a:avLst/>
          </a:prstGeom>
          <a:solidFill>
            <a:srgbClr val="0CA4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1" name="สี่เหลี่ยมผืนผ้า 20"/>
          <p:cNvSpPr/>
          <p:nvPr/>
        </p:nvSpPr>
        <p:spPr>
          <a:xfrm>
            <a:off x="2555776" y="3787788"/>
            <a:ext cx="4572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pPr algn="thaiDist"/>
            <a:r>
              <a:rPr lang="th-TH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       </a:t>
            </a:r>
            <a:r>
              <a:rPr lang="en-US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VueJS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เป็นการผสมผสานกันระหว่าง</a:t>
            </a:r>
            <a:r>
              <a:rPr lang="th-TH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แอง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กู</a:t>
            </a:r>
            <a:r>
              <a:rPr lang="th-TH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ลาร์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เจ</a:t>
            </a:r>
            <a:r>
              <a:rPr lang="th-TH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เอส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กับรี</a:t>
            </a:r>
            <a:r>
              <a:rPr lang="th-TH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แอค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(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React) 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เพื่อสร้างเป็นรี</a:t>
            </a:r>
            <a:r>
              <a:rPr lang="th-TH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แอคทีฟ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คอม</a:t>
            </a:r>
            <a:r>
              <a:rPr lang="th-TH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โพแนนท์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ขึ้น โดยที่ไลบารี่หลักนั้นจะเน้นไป</a:t>
            </a:r>
            <a:r>
              <a:rPr lang="th-TH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ที่เลเยอร์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วิวเท่านั้น นอกจากนั้น </a:t>
            </a:r>
            <a:r>
              <a:rPr lang="en-US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VueJS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ยังมีความสามารถในการใช้งาน</a:t>
            </a:r>
            <a:r>
              <a:rPr lang="th-TH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แอปพลิเค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ชัน 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Single-Page 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ที่มีความซับซ้อนได้</a:t>
            </a:r>
            <a:endParaRPr lang="th-TH" dirty="0" smtClean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450145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03" name="Picture 11" descr="Image result for Nosq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457" y="3459035"/>
            <a:ext cx="1171072" cy="1200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สี่เหลี่ยมผืนผ้า 19"/>
          <p:cNvSpPr/>
          <p:nvPr/>
        </p:nvSpPr>
        <p:spPr>
          <a:xfrm>
            <a:off x="2411760" y="3553581"/>
            <a:ext cx="72008" cy="101050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" name="สี่เหลี่ยมผืนผ้า 4"/>
          <p:cNvSpPr/>
          <p:nvPr/>
        </p:nvSpPr>
        <p:spPr>
          <a:xfrm>
            <a:off x="2555776" y="3690176"/>
            <a:ext cx="4572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th-TH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      </a:t>
            </a:r>
            <a:r>
              <a:rPr lang="en-US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NoSQL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ย่อมาจาก 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Not Only SQL 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คือแนวทางหนึ่งสำหรับจัดการข้อมูลและการออกแบบฐานข้อมูล สำหรับข้อมูลขนาดใหญ่ ที่ไม่มีโครงสร้างที่ชัดเจน ระบบต้องการการทำงานแบบเรียลไทม์หรือใช้สำหรับการวิเคราะห์ข้อมูลแบบออฟไลน์</a:t>
            </a:r>
            <a:endParaRPr lang="th-TH" dirty="0"/>
          </a:p>
        </p:txBody>
      </p:sp>
      <p:pic>
        <p:nvPicPr>
          <p:cNvPr id="11" name="Picture 6" descr="Related ima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6476" y="2013214"/>
            <a:ext cx="1023006" cy="1157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Image result for Eclipse EE Lun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9869" y="521789"/>
            <a:ext cx="1056221" cy="1056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สี่เหลี่ยมผืนผ้า 12"/>
          <p:cNvSpPr/>
          <p:nvPr/>
        </p:nvSpPr>
        <p:spPr>
          <a:xfrm>
            <a:off x="2406747" y="544650"/>
            <a:ext cx="72008" cy="10105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4" name="สี่เหลี่ยมผืนผ้า 13"/>
          <p:cNvSpPr/>
          <p:nvPr/>
        </p:nvSpPr>
        <p:spPr>
          <a:xfrm>
            <a:off x="2550763" y="465124"/>
            <a:ext cx="4572000" cy="1169551"/>
          </a:xfrm>
          <a:prstGeom prst="rect">
            <a:avLst/>
          </a:prstGeom>
        </p:spPr>
        <p:txBody>
          <a:bodyPr>
            <a:spAutoFit/>
          </a:bodyPr>
          <a:lstStyle/>
          <a:p>
            <a:pPr algn="thaiDist"/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      Eclipse 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คือโปรแกรมที่ใช้สำหรับพัฒนาภาษา  </a:t>
            </a:r>
            <a:r>
              <a:rPr lang="th-TH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มี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องค์ประกอบหลักที่เรียกว่า 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Eclipse Platform 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ซึ่งให้บริการพื้นฐานหลักสำหรับรวบรวมเครื่องมือต่างๆจากภายนอกให้สามารถเข้ามาทำงานร่วมกันในสภาพแวดล้อมเดียวกัน และมีองค์ประกอบที่เรียกว่า 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Plug-in Development Environment (PDE) 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ซึ่งใช้ในการเพิ่มความสามารถในการพัฒนาซอฟต์แวร์มากขึ้น เครื่องมือภายนอกจะถูกพัฒนาในรูปแบบที่เรียกว่า 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Eclipse </a:t>
            </a:r>
            <a:r>
              <a:rPr lang="en-US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plug-ins</a:t>
            </a:r>
            <a:endParaRPr lang="en-US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5" name="สี่เหลี่ยมผืนผ้า 14"/>
          <p:cNvSpPr/>
          <p:nvPr/>
        </p:nvSpPr>
        <p:spPr>
          <a:xfrm>
            <a:off x="2406747" y="2086185"/>
            <a:ext cx="72008" cy="1010501"/>
          </a:xfrm>
          <a:prstGeom prst="rect">
            <a:avLst/>
          </a:prstGeom>
          <a:solidFill>
            <a:srgbClr val="4A96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6" name="สี่เหลี่ยมผืนผ้า 15"/>
          <p:cNvSpPr/>
          <p:nvPr/>
        </p:nvSpPr>
        <p:spPr>
          <a:xfrm>
            <a:off x="2550763" y="2222780"/>
            <a:ext cx="4572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th-TH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      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Node.js 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คือ 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Cross Platform Runtime Environment 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สำหรับฝั่ง 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Server 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และเป็น 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Open Source 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ซึ่งเขียนด้วยภาษา 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JavaScript 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สรุป </a:t>
            </a:r>
            <a:r>
              <a:rPr lang="en-US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NodeJS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ก็คือ 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Platform 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ตัวหนึ่งที่เขียนด้วย 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JavaScript 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สำหรับเป็น 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Web Server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127199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 txBox="1">
            <a:spLocks noGrp="1"/>
          </p:cNvSpPr>
          <p:nvPr>
            <p:ph type="ctrTitle" idx="4294967295"/>
          </p:nvPr>
        </p:nvSpPr>
        <p:spPr>
          <a:xfrm>
            <a:off x="685800" y="-20538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 dirty="0" smtClean="0"/>
              <a:t>Introduction</a:t>
            </a:r>
            <a:endParaRPr sz="48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B7025EDA-AF24-4907-A52B-C32AE8B3D367}"/>
              </a:ext>
            </a:extLst>
          </p:cNvPr>
          <p:cNvSpPr txBox="1"/>
          <p:nvPr/>
        </p:nvSpPr>
        <p:spPr>
          <a:xfrm>
            <a:off x="497438" y="1576070"/>
            <a:ext cx="223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Nixie One" charset="0"/>
                <a:cs typeface="TH Sarabun New" panose="020B0500040200020003" pitchFamily="34" charset="-34"/>
              </a:rPr>
              <a:t>In The Past . . .</a:t>
            </a:r>
            <a:endParaRPr lang="th-TH" sz="1800" dirty="0">
              <a:latin typeface="Nixie One" charset="0"/>
              <a:cs typeface="TH Sarabun New" panose="020B0500040200020003" pitchFamily="34" charset="-34"/>
            </a:endParaRPr>
          </a:p>
        </p:txBody>
      </p:sp>
      <p:graphicFrame>
        <p:nvGraphicFramePr>
          <p:cNvPr id="7" name="Diagram 24">
            <a:extLst>
              <a:ext uri="{FF2B5EF4-FFF2-40B4-BE49-F238E27FC236}">
                <a16:creationId xmlns:a16="http://schemas.microsoft.com/office/drawing/2014/main" xmlns="" id="{874C9990-510D-4DE5-AF43-19071C38A1E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46019430"/>
              </p:ext>
            </p:extLst>
          </p:nvPr>
        </p:nvGraphicFramePr>
        <p:xfrm>
          <a:off x="1473574" y="1059582"/>
          <a:ext cx="6338785" cy="43520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Picture 30">
            <a:extLst>
              <a:ext uri="{FF2B5EF4-FFF2-40B4-BE49-F238E27FC236}">
                <a16:creationId xmlns:a16="http://schemas.microsoft.com/office/drawing/2014/main" xmlns="" id="{6A22013E-45EB-4BAF-B855-FFA42A2D559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1575" y="1576070"/>
            <a:ext cx="2090108" cy="1162089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37">
            <a:extLst>
              <a:ext uri="{FF2B5EF4-FFF2-40B4-BE49-F238E27FC236}">
                <a16:creationId xmlns:a16="http://schemas.microsoft.com/office/drawing/2014/main" xmlns="" id="{AC19FF5F-5B25-44CA-ADA9-6DDF22608EC3}"/>
              </a:ext>
            </a:extLst>
          </p:cNvPr>
          <p:cNvGrpSpPr/>
          <p:nvPr/>
        </p:nvGrpSpPr>
        <p:grpSpPr>
          <a:xfrm>
            <a:off x="6434851" y="1037476"/>
            <a:ext cx="1233493" cy="854843"/>
            <a:chOff x="6732240" y="1165684"/>
            <a:chExt cx="1660644" cy="1214264"/>
          </a:xfrm>
        </p:grpSpPr>
        <p:sp>
          <p:nvSpPr>
            <p:cNvPr id="10" name="Oval 32">
              <a:extLst>
                <a:ext uri="{FF2B5EF4-FFF2-40B4-BE49-F238E27FC236}">
                  <a16:creationId xmlns:a16="http://schemas.microsoft.com/office/drawing/2014/main" xmlns="" id="{B8F1EDF3-93F3-43AE-976D-DB33C7DEAC84}"/>
                </a:ext>
              </a:extLst>
            </p:cNvPr>
            <p:cNvSpPr/>
            <p:nvPr/>
          </p:nvSpPr>
          <p:spPr bwMode="auto">
            <a:xfrm>
              <a:off x="6732240" y="2123564"/>
              <a:ext cx="81300" cy="81300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th-TH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1" name="Oval 33">
              <a:extLst>
                <a:ext uri="{FF2B5EF4-FFF2-40B4-BE49-F238E27FC236}">
                  <a16:creationId xmlns:a16="http://schemas.microsoft.com/office/drawing/2014/main" xmlns="" id="{240CF15C-A657-4C2E-884E-AFE81025B385}"/>
                </a:ext>
              </a:extLst>
            </p:cNvPr>
            <p:cNvSpPr/>
            <p:nvPr/>
          </p:nvSpPr>
          <p:spPr bwMode="auto">
            <a:xfrm>
              <a:off x="6836820" y="1949776"/>
              <a:ext cx="129952" cy="129952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th-TH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2" name="Oval 34">
              <a:extLst>
                <a:ext uri="{FF2B5EF4-FFF2-40B4-BE49-F238E27FC236}">
                  <a16:creationId xmlns:a16="http://schemas.microsoft.com/office/drawing/2014/main" xmlns="" id="{F63CE2B0-EC55-4E56-B00B-EB21C382AEA0}"/>
                </a:ext>
              </a:extLst>
            </p:cNvPr>
            <p:cNvSpPr/>
            <p:nvPr/>
          </p:nvSpPr>
          <p:spPr bwMode="auto">
            <a:xfrm>
              <a:off x="7020272" y="1772816"/>
              <a:ext cx="158348" cy="158348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th-TH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pic>
          <p:nvPicPr>
            <p:cNvPr id="13" name="Picture 36">
              <a:extLst>
                <a:ext uri="{FF2B5EF4-FFF2-40B4-BE49-F238E27FC236}">
                  <a16:creationId xmlns:a16="http://schemas.microsoft.com/office/drawing/2014/main" xmlns="" id="{B6E6FEC5-97FA-401A-910E-F264EDEF589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78620" y="1165684"/>
              <a:ext cx="1214264" cy="1214264"/>
            </a:xfrm>
            <a:prstGeom prst="rect">
              <a:avLst/>
            </a:prstGeom>
          </p:spPr>
        </p:pic>
      </p:grpSp>
      <p:pic>
        <p:nvPicPr>
          <p:cNvPr id="14" name="Picture 39">
            <a:extLst>
              <a:ext uri="{FF2B5EF4-FFF2-40B4-BE49-F238E27FC236}">
                <a16:creationId xmlns:a16="http://schemas.microsoft.com/office/drawing/2014/main" xmlns="" id="{C3C8D6D2-1277-42DE-B258-290F420B53D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7631" y="2715766"/>
            <a:ext cx="1677062" cy="125779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D65E1B6A-2113-49DE-84AB-BC8E8752E31E}"/>
              </a:ext>
            </a:extLst>
          </p:cNvPr>
          <p:cNvSpPr txBox="1"/>
          <p:nvPr/>
        </p:nvSpPr>
        <p:spPr>
          <a:xfrm>
            <a:off x="6119615" y="2531100"/>
            <a:ext cx="1268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Nixie One" charset="0"/>
                <a:cs typeface="TH Sarabun New" panose="020B0500040200020003" pitchFamily="34" charset="-34"/>
              </a:rPr>
              <a:t>Shopping</a:t>
            </a:r>
            <a:endParaRPr lang="th-TH" sz="1600" dirty="0">
              <a:latin typeface="Nixie One" charset="0"/>
              <a:cs typeface="TH Sarabun New" panose="020B0500040200020003" pitchFamily="34" charset="-34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78CA9D9D-84A4-4CEF-AA5D-6EC8EF49B60B}"/>
              </a:ext>
            </a:extLst>
          </p:cNvPr>
          <p:cNvSpPr txBox="1"/>
          <p:nvPr/>
        </p:nvSpPr>
        <p:spPr>
          <a:xfrm>
            <a:off x="1422039" y="3738778"/>
            <a:ext cx="1040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Nixie One" charset="0"/>
                <a:cs typeface="TH Sarabun New" panose="020B0500040200020003" pitchFamily="34" charset="-34"/>
              </a:rPr>
              <a:t>Driving</a:t>
            </a:r>
            <a:endParaRPr lang="th-TH" sz="2400" dirty="0">
              <a:latin typeface="Nixie One" charset="0"/>
              <a:cs typeface="TH Sarabun New" panose="020B0500040200020003" pitchFamily="34" charset="-34"/>
            </a:endParaRPr>
          </a:p>
        </p:txBody>
      </p:sp>
      <p:pic>
        <p:nvPicPr>
          <p:cNvPr id="17" name="Picture 3">
            <a:extLst>
              <a:ext uri="{FF2B5EF4-FFF2-40B4-BE49-F238E27FC236}">
                <a16:creationId xmlns:a16="http://schemas.microsoft.com/office/drawing/2014/main" xmlns="" id="{829523AF-1B9C-4F75-B6B4-121895B63A3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9413" y="3339341"/>
            <a:ext cx="2002087" cy="131702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35DD07FD-FEC7-4E14-B719-4E1B6847EFE0}"/>
              </a:ext>
            </a:extLst>
          </p:cNvPr>
          <p:cNvSpPr txBox="1"/>
          <p:nvPr/>
        </p:nvSpPr>
        <p:spPr>
          <a:xfrm>
            <a:off x="5806282" y="4645150"/>
            <a:ext cx="2148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Nixie One" charset="0"/>
                <a:cs typeface="TH Sarabun New" panose="020B0500040200020003" pitchFamily="34" charset="-34"/>
              </a:rPr>
              <a:t>Take a lot of time</a:t>
            </a:r>
            <a:endParaRPr lang="th-TH" sz="1600" dirty="0">
              <a:latin typeface="Nixie One" charset="0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115292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Graphic spid="7" grpId="0">
        <p:bldAsOne/>
      </p:bldGraphic>
      <p:bldP spid="15" grpId="0"/>
      <p:bldP spid="16" grpId="0"/>
      <p:bldP spid="1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 txBox="1">
            <a:spLocks noGrp="1"/>
          </p:cNvSpPr>
          <p:nvPr>
            <p:ph type="ctrTitle" idx="4294967295"/>
          </p:nvPr>
        </p:nvSpPr>
        <p:spPr>
          <a:xfrm>
            <a:off x="685800" y="668942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 smtClean="0"/>
              <a:t>Introduction</a:t>
            </a:r>
            <a:endParaRPr sz="4800" dirty="0"/>
          </a:p>
        </p:txBody>
      </p:sp>
      <p:sp>
        <p:nvSpPr>
          <p:cNvPr id="198" name="Shape 198"/>
          <p:cNvSpPr txBox="1">
            <a:spLocks noGrp="1"/>
          </p:cNvSpPr>
          <p:nvPr>
            <p:ph type="subTitle" idx="4294967295"/>
          </p:nvPr>
        </p:nvSpPr>
        <p:spPr>
          <a:xfrm>
            <a:off x="1275150" y="3229400"/>
            <a:ext cx="6593700" cy="75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rgbClr val="00ACC3"/>
                </a:solidFill>
              </a:rPr>
              <a:t>I am Jayden Smith</a:t>
            </a:r>
            <a:endParaRPr sz="3600" b="1">
              <a:solidFill>
                <a:srgbClr val="00ACC3"/>
              </a:solidFill>
            </a:endParaRPr>
          </a:p>
        </p:txBody>
      </p:sp>
      <p:sp>
        <p:nvSpPr>
          <p:cNvPr id="199" name="Shape 199"/>
          <p:cNvSpPr txBox="1">
            <a:spLocks noGrp="1"/>
          </p:cNvSpPr>
          <p:nvPr>
            <p:ph type="body" idx="4294967295"/>
          </p:nvPr>
        </p:nvSpPr>
        <p:spPr>
          <a:xfrm>
            <a:off x="1275150" y="3905252"/>
            <a:ext cx="65937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/>
              <a:t>I am here because I love to give presentations. </a:t>
            </a:r>
            <a:endParaRPr sz="1400"/>
          </a:p>
          <a:p>
            <a:pPr marL="0" lvl="0" indent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/>
              <a:t>You can find me at @username</a:t>
            </a:r>
            <a:endParaRPr sz="1400"/>
          </a:p>
        </p:txBody>
      </p:sp>
      <p:pic>
        <p:nvPicPr>
          <p:cNvPr id="200" name="Shape 2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6675" y="1876425"/>
            <a:ext cx="1390500" cy="13908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 txBox="1">
            <a:spLocks noGrp="1"/>
          </p:cNvSpPr>
          <p:nvPr>
            <p:ph type="ctrTitle"/>
          </p:nvPr>
        </p:nvSpPr>
        <p:spPr>
          <a:xfrm>
            <a:off x="1773750" y="2421550"/>
            <a:ext cx="55965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Framework &amp; Software</a:t>
            </a:r>
            <a:endParaRPr dirty="0"/>
          </a:p>
        </p:txBody>
      </p:sp>
      <p:sp>
        <p:nvSpPr>
          <p:cNvPr id="206" name="Shape 206"/>
          <p:cNvSpPr txBox="1">
            <a:spLocks noGrp="1"/>
          </p:cNvSpPr>
          <p:nvPr>
            <p:ph type="subTitle" idx="1"/>
          </p:nvPr>
        </p:nvSpPr>
        <p:spPr>
          <a:xfrm>
            <a:off x="1773750" y="3449654"/>
            <a:ext cx="55965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F</a:t>
            </a:r>
            <a:endParaRPr dirty="0"/>
          </a:p>
        </p:txBody>
      </p:sp>
      <p:sp>
        <p:nvSpPr>
          <p:cNvPr id="207" name="Shape 207"/>
          <p:cNvSpPr txBox="1"/>
          <p:nvPr/>
        </p:nvSpPr>
        <p:spPr>
          <a:xfrm>
            <a:off x="3108768" y="1635646"/>
            <a:ext cx="2975400" cy="19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0" b="1" dirty="0" smtClean="0">
                <a:solidFill>
                  <a:srgbClr val="00ACC3"/>
                </a:solidFill>
                <a:latin typeface="Varela Round"/>
                <a:ea typeface="Varela Round"/>
                <a:cs typeface="Varela Round"/>
                <a:sym typeface="Varela Round"/>
              </a:rPr>
              <a:t>“</a:t>
            </a:r>
            <a:endParaRPr sz="20000" b="1" dirty="0">
              <a:solidFill>
                <a:srgbClr val="00ACC3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 txBox="1">
            <a:spLocks noGrp="1"/>
          </p:cNvSpPr>
          <p:nvPr>
            <p:ph type="title"/>
          </p:nvPr>
        </p:nvSpPr>
        <p:spPr>
          <a:xfrm>
            <a:off x="2935875" y="909050"/>
            <a:ext cx="5275500" cy="64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This is a slide title</a:t>
            </a:r>
            <a:endParaRPr dirty="0"/>
          </a:p>
        </p:txBody>
      </p:sp>
      <p:sp>
        <p:nvSpPr>
          <p:cNvPr id="218" name="Shape 218"/>
          <p:cNvSpPr txBox="1">
            <a:spLocks noGrp="1"/>
          </p:cNvSpPr>
          <p:nvPr>
            <p:ph type="body" idx="1"/>
          </p:nvPr>
        </p:nvSpPr>
        <p:spPr>
          <a:xfrm>
            <a:off x="2935875" y="1525758"/>
            <a:ext cx="5275500" cy="27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Char char="◎"/>
            </a:pPr>
            <a:r>
              <a:rPr lang="en" dirty="0"/>
              <a:t>Here you have a list of items</a:t>
            </a:r>
            <a:endParaRPr dirty="0"/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◎"/>
            </a:pPr>
            <a:r>
              <a:rPr lang="en" dirty="0"/>
              <a:t>And some text</a:t>
            </a:r>
            <a:endParaRPr dirty="0"/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◎"/>
            </a:pPr>
            <a:r>
              <a:rPr lang="en" dirty="0"/>
              <a:t>But remember not to overload your slides with content</a:t>
            </a:r>
            <a:endParaRPr dirty="0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Your audience will listen to you or read the content, but won’t do both.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18315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 txBox="1">
            <a:spLocks noGrp="1"/>
          </p:cNvSpPr>
          <p:nvPr>
            <p:ph type="body" idx="1"/>
          </p:nvPr>
        </p:nvSpPr>
        <p:spPr>
          <a:xfrm>
            <a:off x="1880850" y="1920300"/>
            <a:ext cx="5382300" cy="17315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sz="2800" b="1" dirty="0" smtClean="0">
                <a:latin typeface="Nixie One" charset="0"/>
                <a:cs typeface="TH Sarabun New" panose="020B0500040200020003" pitchFamily="34" charset="-34"/>
              </a:rPr>
              <a:t>Framework &amp; Software</a:t>
            </a:r>
            <a:endParaRPr lang="th-TH" sz="3200" dirty="0">
              <a:latin typeface="Nixie One" charset="0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217153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 txBox="1">
            <a:spLocks noGrp="1"/>
          </p:cNvSpPr>
          <p:nvPr>
            <p:ph type="title"/>
          </p:nvPr>
        </p:nvSpPr>
        <p:spPr>
          <a:xfrm>
            <a:off x="2935875" y="909050"/>
            <a:ext cx="5275500" cy="64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2800" b="1" dirty="0"/>
              <a:t>Matrix Factorization</a:t>
            </a:r>
            <a:endParaRPr sz="2800" b="1" dirty="0"/>
          </a:p>
        </p:txBody>
      </p:sp>
      <p:sp>
        <p:nvSpPr>
          <p:cNvPr id="218" name="Shape 218"/>
          <p:cNvSpPr txBox="1">
            <a:spLocks noGrp="1"/>
          </p:cNvSpPr>
          <p:nvPr>
            <p:ph type="body" idx="1"/>
          </p:nvPr>
        </p:nvSpPr>
        <p:spPr>
          <a:xfrm>
            <a:off x="2935875" y="1657858"/>
            <a:ext cx="5275500" cy="24260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lvl="0" indent="0" algn="thaiDist">
              <a:buNone/>
            </a:pPr>
            <a:r>
              <a:rPr lang="th-TH" sz="1600" dirty="0" smtClean="0">
                <a:latin typeface="TH Sarabun New" pitchFamily="34" charset="-34"/>
                <a:cs typeface="TH Sarabun New" pitchFamily="34" charset="-34"/>
              </a:rPr>
              <a:t>       การ</a:t>
            </a:r>
            <a:r>
              <a:rPr lang="th-TH" sz="1600" dirty="0">
                <a:latin typeface="TH Sarabun New" pitchFamily="34" charset="-34"/>
                <a:cs typeface="TH Sarabun New" pitchFamily="34" charset="-34"/>
              </a:rPr>
              <a:t>แยกตัวประกอบของเมตริกซ์ เรียกว่า การแยกเมตริกซ์ (</a:t>
            </a:r>
            <a:r>
              <a:rPr lang="en-US" sz="1600" dirty="0">
                <a:latin typeface="TH Sarabun New" pitchFamily="34" charset="-34"/>
                <a:cs typeface="TH Sarabun New" pitchFamily="34" charset="-34"/>
              </a:rPr>
              <a:t>matrix decomposition) </a:t>
            </a:r>
            <a:r>
              <a:rPr lang="th-TH" sz="1600" dirty="0">
                <a:latin typeface="TH Sarabun New" pitchFamily="34" charset="-34"/>
                <a:cs typeface="TH Sarabun New" pitchFamily="34" charset="-34"/>
              </a:rPr>
              <a:t>การแยกตัวประกอบของเมตริกซ์ เพื่อให้เป็นสองเมตริกซ์หรือมากกว่านั้น และเมื่อคูณตัวประกอบเหล่านั้นเข้าด้วยกันจะได้ผลลัพธ์</a:t>
            </a:r>
            <a:r>
              <a:rPr lang="th-TH" sz="1600" dirty="0" smtClean="0">
                <a:latin typeface="TH Sarabun New" pitchFamily="34" charset="-34"/>
                <a:cs typeface="TH Sarabun New" pitchFamily="34" charset="-34"/>
              </a:rPr>
              <a:t>เดิม</a:t>
            </a:r>
            <a:endParaRPr lang="en" sz="1600" dirty="0" smtClean="0">
              <a:latin typeface="TH Sarabun New" pitchFamily="34" charset="-34"/>
              <a:cs typeface="TH Sarabun New" pitchFamily="34" charset="-34"/>
            </a:endParaRPr>
          </a:p>
          <a:p>
            <a:pPr lvl="0"/>
            <a:r>
              <a:rPr lang="en-US" dirty="0" smtClean="0">
                <a:latin typeface="TH Sarabun New" pitchFamily="34" charset="-34"/>
                <a:cs typeface="TH Sarabun New" pitchFamily="34" charset="-34"/>
              </a:rPr>
              <a:t>LU Decomposition</a:t>
            </a:r>
            <a:endParaRPr lang="en-US" dirty="0">
              <a:latin typeface="TH Sarabun New" pitchFamily="34" charset="-34"/>
              <a:cs typeface="TH Sarabun New" pitchFamily="34" charset="-34"/>
            </a:endParaRPr>
          </a:p>
          <a:p>
            <a:pPr marL="76200" lvl="0" indent="0" algn="just">
              <a:buNone/>
            </a:pPr>
            <a:r>
              <a:rPr lang="en-US" dirty="0">
                <a:latin typeface="TH Sarabun New" pitchFamily="34" charset="-34"/>
                <a:cs typeface="TH Sarabun New" pitchFamily="34" charset="-34"/>
              </a:rPr>
              <a:t> </a:t>
            </a:r>
            <a:r>
              <a:rPr lang="en-US" dirty="0" smtClean="0">
                <a:latin typeface="TH Sarabun New" pitchFamily="34" charset="-34"/>
                <a:cs typeface="TH Sarabun New" pitchFamily="34" charset="-34"/>
              </a:rPr>
              <a:t>    </a:t>
            </a:r>
            <a:r>
              <a:rPr lang="en-US" sz="1600" dirty="0" smtClean="0">
                <a:latin typeface="TH Sarabun New" pitchFamily="34" charset="-34"/>
                <a:cs typeface="TH Sarabun New" pitchFamily="34" charset="-34"/>
              </a:rPr>
              <a:t>LU </a:t>
            </a:r>
            <a:r>
              <a:rPr lang="en-US" sz="1600" dirty="0">
                <a:latin typeface="TH Sarabun New" pitchFamily="34" charset="-34"/>
                <a:cs typeface="TH Sarabun New" pitchFamily="34" charset="-34"/>
              </a:rPr>
              <a:t>Decomposition </a:t>
            </a:r>
            <a:r>
              <a:rPr lang="th-TH" sz="1600" dirty="0">
                <a:latin typeface="TH Sarabun New" pitchFamily="34" charset="-34"/>
                <a:cs typeface="TH Sarabun New" pitchFamily="34" charset="-34"/>
              </a:rPr>
              <a:t>คือ การเปลี่ยนรูปของเมตริกซ์ </a:t>
            </a:r>
            <a:r>
              <a:rPr lang="en-US" sz="1600" dirty="0">
                <a:latin typeface="TH Sarabun New" pitchFamily="34" charset="-34"/>
                <a:cs typeface="TH Sarabun New" pitchFamily="34" charset="-34"/>
              </a:rPr>
              <a:t>A </a:t>
            </a:r>
            <a:r>
              <a:rPr lang="th-TH" sz="1600" dirty="0">
                <a:latin typeface="TH Sarabun New" pitchFamily="34" charset="-34"/>
                <a:cs typeface="TH Sarabun New" pitchFamily="34" charset="-34"/>
              </a:rPr>
              <a:t>ให้กลายเป็น 2 </a:t>
            </a:r>
            <a:r>
              <a:rPr lang="en-US" sz="1600" dirty="0">
                <a:latin typeface="TH Sarabun New" pitchFamily="34" charset="-34"/>
                <a:cs typeface="TH Sarabun New" pitchFamily="34" charset="-34"/>
              </a:rPr>
              <a:t>Matrixes </a:t>
            </a:r>
            <a:r>
              <a:rPr lang="th-TH" sz="1600" dirty="0">
                <a:latin typeface="TH Sarabun New" pitchFamily="34" charset="-34"/>
                <a:cs typeface="TH Sarabun New" pitchFamily="34" charset="-34"/>
              </a:rPr>
              <a:t>เขียนอยู่ในรูป </a:t>
            </a:r>
            <a:r>
              <a:rPr lang="en-US" sz="1600" dirty="0">
                <a:latin typeface="TH Sarabun New" pitchFamily="34" charset="-34"/>
                <a:cs typeface="TH Sarabun New" pitchFamily="34" charset="-34"/>
              </a:rPr>
              <a:t>A = LU </a:t>
            </a:r>
            <a:r>
              <a:rPr lang="th-TH" sz="1600" dirty="0">
                <a:latin typeface="TH Sarabun New" pitchFamily="34" charset="-34"/>
                <a:cs typeface="TH Sarabun New" pitchFamily="34" charset="-34"/>
              </a:rPr>
              <a:t>เมื่อ </a:t>
            </a:r>
            <a:r>
              <a:rPr lang="en-US" sz="1600" dirty="0">
                <a:latin typeface="TH Sarabun New" pitchFamily="34" charset="-34"/>
                <a:cs typeface="TH Sarabun New" pitchFamily="34" charset="-34"/>
              </a:rPr>
              <a:t>L </a:t>
            </a:r>
            <a:r>
              <a:rPr lang="th-TH" sz="1600" dirty="0">
                <a:latin typeface="TH Sarabun New" pitchFamily="34" charset="-34"/>
                <a:cs typeface="TH Sarabun New" pitchFamily="34" charset="-34"/>
              </a:rPr>
              <a:t>คือ </a:t>
            </a:r>
            <a:r>
              <a:rPr lang="en-US" sz="1600" dirty="0">
                <a:latin typeface="TH Sarabun New" pitchFamily="34" charset="-34"/>
                <a:cs typeface="TH Sarabun New" pitchFamily="34" charset="-34"/>
              </a:rPr>
              <a:t>Lower Triangular matrix </a:t>
            </a:r>
            <a:r>
              <a:rPr lang="th-TH" sz="1600" dirty="0">
                <a:latin typeface="TH Sarabun New" pitchFamily="34" charset="-34"/>
                <a:cs typeface="TH Sarabun New" pitchFamily="34" charset="-34"/>
              </a:rPr>
              <a:t>และ </a:t>
            </a:r>
            <a:r>
              <a:rPr lang="en-US" sz="1600" dirty="0">
                <a:latin typeface="TH Sarabun New" pitchFamily="34" charset="-34"/>
                <a:cs typeface="TH Sarabun New" pitchFamily="34" charset="-34"/>
              </a:rPr>
              <a:t>U </a:t>
            </a:r>
            <a:r>
              <a:rPr lang="th-TH" sz="1600" dirty="0">
                <a:latin typeface="TH Sarabun New" pitchFamily="34" charset="-34"/>
                <a:cs typeface="TH Sarabun New" pitchFamily="34" charset="-34"/>
              </a:rPr>
              <a:t>คือ </a:t>
            </a:r>
            <a:r>
              <a:rPr lang="en-US" sz="1600" dirty="0">
                <a:latin typeface="TH Sarabun New" pitchFamily="34" charset="-34"/>
                <a:cs typeface="TH Sarabun New" pitchFamily="34" charset="-34"/>
              </a:rPr>
              <a:t>Upper Triangular </a:t>
            </a:r>
            <a:r>
              <a:rPr lang="en-US" sz="1600" dirty="0" smtClean="0">
                <a:latin typeface="TH Sarabun New" pitchFamily="34" charset="-34"/>
                <a:cs typeface="TH Sarabun New" pitchFamily="34" charset="-34"/>
              </a:rPr>
              <a:t>Matrix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 txBox="1">
            <a:spLocks noGrp="1"/>
          </p:cNvSpPr>
          <p:nvPr>
            <p:ph type="ctrTitle" idx="4294967295"/>
          </p:nvPr>
        </p:nvSpPr>
        <p:spPr>
          <a:xfrm>
            <a:off x="1304925" y="135550"/>
            <a:ext cx="65343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 dirty="0" smtClean="0"/>
              <a:t>Pros&amp;Cons</a:t>
            </a:r>
            <a:endParaRPr sz="6000" b="1" dirty="0"/>
          </a:p>
        </p:txBody>
      </p:sp>
      <p:sp>
        <p:nvSpPr>
          <p:cNvPr id="224" name="Shape 224"/>
          <p:cNvSpPr txBox="1">
            <a:spLocks noGrp="1"/>
          </p:cNvSpPr>
          <p:nvPr>
            <p:ph type="subTitle" idx="4294967295"/>
          </p:nvPr>
        </p:nvSpPr>
        <p:spPr>
          <a:xfrm>
            <a:off x="1304925" y="3868755"/>
            <a:ext cx="65343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1BECC"/>
                </a:solidFill>
              </a:rPr>
              <a:t>Bring the attention of your audience over a key concept using icons or illustrations</a:t>
            </a:r>
            <a:endParaRPr>
              <a:solidFill>
                <a:srgbClr val="A1BECC"/>
              </a:solidFill>
            </a:endParaRPr>
          </a:p>
        </p:txBody>
      </p:sp>
      <p:sp>
        <p:nvSpPr>
          <p:cNvPr id="225" name="Shape 225"/>
          <p:cNvSpPr/>
          <p:nvPr/>
        </p:nvSpPr>
        <p:spPr>
          <a:xfrm>
            <a:off x="3333750" y="1333500"/>
            <a:ext cx="2476500" cy="2476500"/>
          </a:xfrm>
          <a:prstGeom prst="ellipse">
            <a:avLst/>
          </a:prstGeom>
          <a:solidFill>
            <a:srgbClr val="E8004C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Shape 226"/>
          <p:cNvSpPr/>
          <p:nvPr/>
        </p:nvSpPr>
        <p:spPr>
          <a:xfrm>
            <a:off x="3209925" y="1209675"/>
            <a:ext cx="2724300" cy="2724300"/>
          </a:xfrm>
          <a:prstGeom prst="ellipse">
            <a:avLst/>
          </a:prstGeom>
          <a:noFill/>
          <a:ln w="9525" cap="flat" cmpd="sng">
            <a:solidFill>
              <a:srgbClr val="ED4A00"/>
            </a:solidFill>
            <a:prstDash val="dash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Shape 227"/>
          <p:cNvSpPr/>
          <p:nvPr/>
        </p:nvSpPr>
        <p:spPr>
          <a:xfrm>
            <a:off x="2962275" y="1543050"/>
            <a:ext cx="704700" cy="704700"/>
          </a:xfrm>
          <a:prstGeom prst="ellipse">
            <a:avLst/>
          </a:prstGeom>
          <a:solidFill>
            <a:srgbClr val="F8BB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Shape 228"/>
          <p:cNvSpPr/>
          <p:nvPr/>
        </p:nvSpPr>
        <p:spPr>
          <a:xfrm>
            <a:off x="5295900" y="2897050"/>
            <a:ext cx="971700" cy="971700"/>
          </a:xfrm>
          <a:prstGeom prst="donut">
            <a:avLst>
              <a:gd name="adj" fmla="val 12811"/>
            </a:avLst>
          </a:prstGeom>
          <a:solidFill>
            <a:srgbClr val="BBCD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9" name="Shape 229"/>
          <p:cNvGrpSpPr/>
          <p:nvPr/>
        </p:nvGrpSpPr>
        <p:grpSpPr>
          <a:xfrm>
            <a:off x="3990646" y="2000576"/>
            <a:ext cx="1162865" cy="1162930"/>
            <a:chOff x="570875" y="4322250"/>
            <a:chExt cx="443300" cy="443325"/>
          </a:xfrm>
        </p:grpSpPr>
        <p:sp>
          <p:nvSpPr>
            <p:cNvPr id="230" name="Shape 230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0" t="0" r="0" b="0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617A86"/>
              </a:solidFill>
              <a:prstDash val="dash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Shape 231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0" t="0" r="0" b="0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617A86"/>
              </a:solidFill>
              <a:prstDash val="dash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Shape 232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0" t="0" r="0" b="0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617A86"/>
              </a:solidFill>
              <a:prstDash val="dash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Shape 233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0" t="0" r="0" b="0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617A86"/>
              </a:solidFill>
              <a:prstDash val="dash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 txBox="1">
            <a:spLocks noGrp="1"/>
          </p:cNvSpPr>
          <p:nvPr>
            <p:ph type="body" idx="1"/>
          </p:nvPr>
        </p:nvSpPr>
        <p:spPr>
          <a:xfrm>
            <a:off x="2935875" y="1550150"/>
            <a:ext cx="2560500" cy="337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White</a:t>
            </a:r>
            <a:endParaRPr b="1"/>
          </a:p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milk and fresh snow, the color produced by the combination of all the colors of the visible spectrum.</a:t>
            </a:r>
            <a:endParaRPr/>
          </a:p>
        </p:txBody>
      </p:sp>
      <p:sp>
        <p:nvSpPr>
          <p:cNvPr id="239" name="Shape 239"/>
          <p:cNvSpPr txBox="1">
            <a:spLocks noGrp="1"/>
          </p:cNvSpPr>
          <p:nvPr>
            <p:ph type="title"/>
          </p:nvPr>
        </p:nvSpPr>
        <p:spPr>
          <a:xfrm>
            <a:off x="2935875" y="909050"/>
            <a:ext cx="5275500" cy="64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also split your content</a:t>
            </a:r>
            <a:endParaRPr/>
          </a:p>
        </p:txBody>
      </p:sp>
      <p:sp>
        <p:nvSpPr>
          <p:cNvPr id="240" name="Shape 240"/>
          <p:cNvSpPr txBox="1">
            <a:spLocks noGrp="1"/>
          </p:cNvSpPr>
          <p:nvPr>
            <p:ph type="body" idx="2"/>
          </p:nvPr>
        </p:nvSpPr>
        <p:spPr>
          <a:xfrm>
            <a:off x="5650849" y="1550150"/>
            <a:ext cx="2560500" cy="337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Black</a:t>
            </a:r>
            <a:endParaRPr b="1"/>
          </a:p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coal, ebony, and of outer space. It is the darkest color, the result of the absence of or complete absorption of light.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 txBox="1">
            <a:spLocks noGrp="1"/>
          </p:cNvSpPr>
          <p:nvPr>
            <p:ph type="title"/>
          </p:nvPr>
        </p:nvSpPr>
        <p:spPr>
          <a:xfrm>
            <a:off x="2935875" y="909050"/>
            <a:ext cx="5275500" cy="64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two or three columns</a:t>
            </a:r>
            <a:endParaRPr/>
          </a:p>
        </p:txBody>
      </p:sp>
      <p:sp>
        <p:nvSpPr>
          <p:cNvPr id="246" name="Shape 246"/>
          <p:cNvSpPr txBox="1">
            <a:spLocks noGrp="1"/>
          </p:cNvSpPr>
          <p:nvPr>
            <p:ph type="body" idx="1"/>
          </p:nvPr>
        </p:nvSpPr>
        <p:spPr>
          <a:xfrm>
            <a:off x="2935875" y="1550150"/>
            <a:ext cx="1700400" cy="3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Yellow</a:t>
            </a:r>
            <a:endParaRPr b="1"/>
          </a:p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gold, butter and ripe lemons. In the spectrum of visible light, yellow is found between green and orange.</a:t>
            </a:r>
            <a:endParaRPr/>
          </a:p>
        </p:txBody>
      </p:sp>
      <p:sp>
        <p:nvSpPr>
          <p:cNvPr id="247" name="Shape 247"/>
          <p:cNvSpPr txBox="1">
            <a:spLocks noGrp="1"/>
          </p:cNvSpPr>
          <p:nvPr>
            <p:ph type="body" idx="2"/>
          </p:nvPr>
        </p:nvSpPr>
        <p:spPr>
          <a:xfrm>
            <a:off x="4723373" y="1550150"/>
            <a:ext cx="1700400" cy="3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Blue</a:t>
            </a:r>
            <a:endParaRPr b="1"/>
          </a:p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colour of the clear sky and the deep sea. It is located between violet and green on the optical spectrum.</a:t>
            </a:r>
            <a:endParaRPr/>
          </a:p>
        </p:txBody>
      </p:sp>
      <p:sp>
        <p:nvSpPr>
          <p:cNvPr id="248" name="Shape 248"/>
          <p:cNvSpPr txBox="1">
            <a:spLocks noGrp="1"/>
          </p:cNvSpPr>
          <p:nvPr>
            <p:ph type="body" idx="3"/>
          </p:nvPr>
        </p:nvSpPr>
        <p:spPr>
          <a:xfrm>
            <a:off x="6510871" y="1550150"/>
            <a:ext cx="1700400" cy="3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Red</a:t>
            </a:r>
            <a:endParaRPr b="1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blood, and because of this it has historically been associated with sacrifice, danger and courage. </a:t>
            </a:r>
            <a:endParaRPr/>
          </a:p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 txBox="1">
            <a:spLocks noGrp="1"/>
          </p:cNvSpPr>
          <p:nvPr>
            <p:ph type="title"/>
          </p:nvPr>
        </p:nvSpPr>
        <p:spPr>
          <a:xfrm>
            <a:off x="4572000" y="1366250"/>
            <a:ext cx="3639600" cy="64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picture is worth a thousand words</a:t>
            </a:r>
            <a:endParaRPr/>
          </a:p>
        </p:txBody>
      </p:sp>
      <p:sp>
        <p:nvSpPr>
          <p:cNvPr id="254" name="Shape 254"/>
          <p:cNvSpPr txBox="1">
            <a:spLocks noGrp="1"/>
          </p:cNvSpPr>
          <p:nvPr>
            <p:ph type="body" idx="1"/>
          </p:nvPr>
        </p:nvSpPr>
        <p:spPr>
          <a:xfrm>
            <a:off x="4572000" y="1982951"/>
            <a:ext cx="3639600" cy="191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A complex idea can be conveyed with just a single still image, namely making it possible to absorb large amounts of data quickly.</a:t>
            </a:r>
            <a:endParaRPr/>
          </a:p>
        </p:txBody>
      </p:sp>
      <p:pic>
        <p:nvPicPr>
          <p:cNvPr id="255" name="Shape 255" descr="coffee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000" y="1033650"/>
            <a:ext cx="3076200" cy="30762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 txBox="1">
            <a:spLocks noGrp="1"/>
          </p:cNvSpPr>
          <p:nvPr>
            <p:ph type="title" idx="4294967295"/>
          </p:nvPr>
        </p:nvSpPr>
        <p:spPr>
          <a:xfrm>
            <a:off x="723900" y="247650"/>
            <a:ext cx="7696200" cy="79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17A86"/>
                </a:solidFill>
              </a:rPr>
              <a:t>Want big impact?</a:t>
            </a:r>
            <a:endParaRPr>
              <a:solidFill>
                <a:srgbClr val="617A86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17A86"/>
                </a:solidFill>
              </a:rPr>
              <a:t>Use big image.</a:t>
            </a:r>
            <a:endParaRPr>
              <a:solidFill>
                <a:srgbClr val="617A86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9" name="Shape 339"/>
          <p:cNvCxnSpPr/>
          <p:nvPr/>
        </p:nvCxnSpPr>
        <p:spPr>
          <a:xfrm>
            <a:off x="-4800" y="2571750"/>
            <a:ext cx="9153600" cy="0"/>
          </a:xfrm>
          <a:prstGeom prst="straightConnector1">
            <a:avLst/>
          </a:prstGeom>
          <a:noFill/>
          <a:ln w="9525" cap="flat" cmpd="sng">
            <a:solidFill>
              <a:srgbClr val="617A86"/>
            </a:solidFill>
            <a:prstDash val="dash"/>
            <a:round/>
            <a:headEnd type="none" w="lg" len="lg"/>
            <a:tailEnd type="none" w="lg" len="lg"/>
          </a:ln>
        </p:spPr>
      </p:cxnSp>
      <p:sp>
        <p:nvSpPr>
          <p:cNvPr id="340" name="Shape 340"/>
          <p:cNvSpPr txBox="1">
            <a:spLocks noGrp="1"/>
          </p:cNvSpPr>
          <p:nvPr>
            <p:ph type="title" idx="4294967295"/>
          </p:nvPr>
        </p:nvSpPr>
        <p:spPr>
          <a:xfrm>
            <a:off x="1187624" y="154550"/>
            <a:ext cx="6768752" cy="64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/>
            <a:r>
              <a:rPr lang="en-US" sz="3600" b="1" dirty="0"/>
              <a:t>Introduction &amp; Strategy</a:t>
            </a:r>
            <a:endParaRPr sz="3600" b="1" dirty="0"/>
          </a:p>
        </p:txBody>
      </p:sp>
      <p:sp>
        <p:nvSpPr>
          <p:cNvPr id="341" name="Shape 341"/>
          <p:cNvSpPr/>
          <p:nvPr/>
        </p:nvSpPr>
        <p:spPr>
          <a:xfrm>
            <a:off x="2537878" y="2362050"/>
            <a:ext cx="419100" cy="419400"/>
          </a:xfrm>
          <a:prstGeom prst="donut">
            <a:avLst>
              <a:gd name="adj" fmla="val 24108"/>
            </a:avLst>
          </a:prstGeom>
          <a:solidFill>
            <a:srgbClr val="F8BB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342" name="Shape 342"/>
          <p:cNvCxnSpPr>
            <a:endCxn id="40" idx="2"/>
          </p:cNvCxnSpPr>
          <p:nvPr/>
        </p:nvCxnSpPr>
        <p:spPr>
          <a:xfrm flipV="1">
            <a:off x="2747578" y="2167694"/>
            <a:ext cx="0" cy="442158"/>
          </a:xfrm>
          <a:prstGeom prst="straightConnector1">
            <a:avLst/>
          </a:prstGeom>
          <a:noFill/>
          <a:ln w="19050" cap="flat" cmpd="sng">
            <a:solidFill>
              <a:srgbClr val="617A86"/>
            </a:solidFill>
            <a:prstDash val="solid"/>
            <a:round/>
            <a:headEnd type="oval" w="lg" len="lg"/>
            <a:tailEnd type="oval" w="lg" len="lg"/>
          </a:ln>
        </p:spPr>
      </p:cxnSp>
      <p:sp>
        <p:nvSpPr>
          <p:cNvPr id="343" name="Shape 343"/>
          <p:cNvSpPr/>
          <p:nvPr/>
        </p:nvSpPr>
        <p:spPr>
          <a:xfrm>
            <a:off x="4362450" y="2362050"/>
            <a:ext cx="419100" cy="419400"/>
          </a:xfrm>
          <a:prstGeom prst="donut">
            <a:avLst>
              <a:gd name="adj" fmla="val 24108"/>
            </a:avLst>
          </a:prstGeom>
          <a:solidFill>
            <a:srgbClr val="BBCD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44" name="Shape 344"/>
          <p:cNvSpPr/>
          <p:nvPr/>
        </p:nvSpPr>
        <p:spPr>
          <a:xfrm>
            <a:off x="7956376" y="2362050"/>
            <a:ext cx="419100" cy="419400"/>
          </a:xfrm>
          <a:prstGeom prst="donut">
            <a:avLst>
              <a:gd name="adj" fmla="val 24108"/>
            </a:avLst>
          </a:prstGeom>
          <a:solidFill>
            <a:srgbClr val="65BB48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345" name="Shape 345"/>
          <p:cNvCxnSpPr>
            <a:endCxn id="45" idx="0"/>
          </p:cNvCxnSpPr>
          <p:nvPr/>
        </p:nvCxnSpPr>
        <p:spPr>
          <a:xfrm>
            <a:off x="4571999" y="2533139"/>
            <a:ext cx="0" cy="374375"/>
          </a:xfrm>
          <a:prstGeom prst="straightConnector1">
            <a:avLst/>
          </a:prstGeom>
          <a:noFill/>
          <a:ln w="19050" cap="flat" cmpd="sng">
            <a:solidFill>
              <a:srgbClr val="617A86"/>
            </a:solidFill>
            <a:prstDash val="solid"/>
            <a:round/>
            <a:headEnd type="oval" w="lg" len="lg"/>
            <a:tailEnd type="oval" w="lg" len="lg"/>
          </a:ln>
        </p:spPr>
      </p:cxnSp>
      <p:cxnSp>
        <p:nvCxnSpPr>
          <p:cNvPr id="346" name="Shape 346"/>
          <p:cNvCxnSpPr>
            <a:endCxn id="55" idx="0"/>
          </p:cNvCxnSpPr>
          <p:nvPr/>
        </p:nvCxnSpPr>
        <p:spPr>
          <a:xfrm flipH="1">
            <a:off x="8166075" y="2533139"/>
            <a:ext cx="2" cy="378933"/>
          </a:xfrm>
          <a:prstGeom prst="straightConnector1">
            <a:avLst/>
          </a:prstGeom>
          <a:noFill/>
          <a:ln w="19050" cap="flat" cmpd="sng">
            <a:solidFill>
              <a:srgbClr val="617A86"/>
            </a:solidFill>
            <a:prstDash val="solid"/>
            <a:round/>
            <a:headEnd type="oval" w="lg" len="lg"/>
            <a:tailEnd type="oval" w="lg" len="lg"/>
          </a:ln>
        </p:spPr>
      </p:cxnSp>
      <p:sp>
        <p:nvSpPr>
          <p:cNvPr id="16" name="Shape 343"/>
          <p:cNvSpPr/>
          <p:nvPr/>
        </p:nvSpPr>
        <p:spPr>
          <a:xfrm>
            <a:off x="755576" y="2352508"/>
            <a:ext cx="419100" cy="419400"/>
          </a:xfrm>
          <a:prstGeom prst="donut">
            <a:avLst>
              <a:gd name="adj" fmla="val 24108"/>
            </a:avLst>
          </a:prstGeom>
          <a:solidFill>
            <a:srgbClr val="BBCD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17" name="Shape 345"/>
          <p:cNvCxnSpPr/>
          <p:nvPr/>
        </p:nvCxnSpPr>
        <p:spPr>
          <a:xfrm>
            <a:off x="965126" y="2514583"/>
            <a:ext cx="0" cy="402519"/>
          </a:xfrm>
          <a:prstGeom prst="straightConnector1">
            <a:avLst/>
          </a:prstGeom>
          <a:noFill/>
          <a:ln w="19050" cap="flat" cmpd="sng">
            <a:solidFill>
              <a:srgbClr val="617A86"/>
            </a:solidFill>
            <a:prstDash val="solid"/>
            <a:round/>
            <a:headEnd type="oval" w="lg" len="lg"/>
            <a:tailEnd type="oval" w="lg" len="lg"/>
          </a:ln>
        </p:spPr>
      </p:cxnSp>
      <p:sp>
        <p:nvSpPr>
          <p:cNvPr id="18" name="Shape 341"/>
          <p:cNvSpPr/>
          <p:nvPr/>
        </p:nvSpPr>
        <p:spPr>
          <a:xfrm>
            <a:off x="6241132" y="2362050"/>
            <a:ext cx="419100" cy="419400"/>
          </a:xfrm>
          <a:prstGeom prst="donut">
            <a:avLst>
              <a:gd name="adj" fmla="val 24108"/>
            </a:avLst>
          </a:prstGeom>
          <a:solidFill>
            <a:srgbClr val="F8BB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19" name="Shape 342"/>
          <p:cNvCxnSpPr>
            <a:endCxn id="50" idx="2"/>
          </p:cNvCxnSpPr>
          <p:nvPr/>
        </p:nvCxnSpPr>
        <p:spPr>
          <a:xfrm flipH="1" flipV="1">
            <a:off x="6450682" y="2170066"/>
            <a:ext cx="150" cy="439786"/>
          </a:xfrm>
          <a:prstGeom prst="straightConnector1">
            <a:avLst/>
          </a:prstGeom>
          <a:noFill/>
          <a:ln w="19050" cap="flat" cmpd="sng">
            <a:solidFill>
              <a:srgbClr val="617A86"/>
            </a:solidFill>
            <a:prstDash val="solid"/>
            <a:round/>
            <a:headEnd type="oval" w="lg" len="lg"/>
            <a:tailEnd type="oval" w="lg" len="lg"/>
          </a:ln>
        </p:spPr>
      </p:cxnSp>
      <p:sp>
        <p:nvSpPr>
          <p:cNvPr id="21" name="Shape 347"/>
          <p:cNvSpPr txBox="1"/>
          <p:nvPr/>
        </p:nvSpPr>
        <p:spPr>
          <a:xfrm>
            <a:off x="79791" y="2917102"/>
            <a:ext cx="1770670" cy="4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sz="1200" dirty="0">
                <a:latin typeface="Nixie One" charset="0"/>
                <a:cs typeface="TH Sarabun New" panose="020B0500040200020003" pitchFamily="34" charset="-34"/>
              </a:rPr>
              <a:t>Shopping</a:t>
            </a:r>
            <a:br>
              <a:rPr lang="en-US" sz="1200" dirty="0">
                <a:latin typeface="Nixie One" charset="0"/>
                <a:cs typeface="TH Sarabun New" panose="020B0500040200020003" pitchFamily="34" charset="-34"/>
              </a:rPr>
            </a:br>
            <a:r>
              <a:rPr lang="en-US" sz="1200" dirty="0">
                <a:latin typeface="Nixie One" charset="0"/>
                <a:cs typeface="TH Sarabun New" panose="020B0500040200020003" pitchFamily="34" charset="-34"/>
              </a:rPr>
              <a:t>Your new choice</a:t>
            </a:r>
            <a:endParaRPr lang="th-TH" sz="1200" dirty="0">
              <a:latin typeface="Nixie One" charset="0"/>
              <a:cs typeface="TH Sarabun New" panose="020B0500040200020003" pitchFamily="34" charset="-34"/>
            </a:endParaRPr>
          </a:p>
        </p:txBody>
      </p:sp>
      <p:pic>
        <p:nvPicPr>
          <p:cNvPr id="22" name="Picture 7">
            <a:extLst>
              <a:ext uri="{FF2B5EF4-FFF2-40B4-BE49-F238E27FC236}">
                <a16:creationId xmlns:a16="http://schemas.microsoft.com/office/drawing/2014/main" xmlns="" id="{4642AAE1-5ADC-4A9F-8E0D-38A623B86A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989" y="3433789"/>
            <a:ext cx="898273" cy="1596928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C7658734-53C8-4DB7-9C03-03B487DD4A5E}"/>
              </a:ext>
            </a:extLst>
          </p:cNvPr>
          <p:cNvSpPr txBox="1"/>
          <p:nvPr/>
        </p:nvSpPr>
        <p:spPr>
          <a:xfrm>
            <a:off x="3780757" y="2054273"/>
            <a:ext cx="15824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Nixie One" charset="0"/>
                <a:cs typeface="TH Sarabun New" panose="020B0500040200020003" pitchFamily="34" charset="-34"/>
              </a:rPr>
              <a:t>Make it </a:t>
            </a:r>
            <a:r>
              <a:rPr lang="en-US" dirty="0" smtClean="0">
                <a:latin typeface="Nixie One" charset="0"/>
                <a:cs typeface="TH Sarabun New" panose="020B0500040200020003" pitchFamily="34" charset="-34"/>
              </a:rPr>
              <a:t>Happen</a:t>
            </a:r>
            <a:endParaRPr lang="th-TH" dirty="0">
              <a:latin typeface="Nixie One" charset="0"/>
              <a:cs typeface="TH Sarabun New" panose="020B0500040200020003" pitchFamily="34" charset="-34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AF19E22F-EAAF-47DF-8500-0AA921A5B510}"/>
              </a:ext>
            </a:extLst>
          </p:cNvPr>
          <p:cNvSpPr txBox="1"/>
          <p:nvPr/>
        </p:nvSpPr>
        <p:spPr>
          <a:xfrm>
            <a:off x="1763317" y="1890695"/>
            <a:ext cx="19685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Nixie One" charset="0"/>
                <a:cs typeface="TH Sarabun New" panose="020B0500040200020003" pitchFamily="34" charset="-34"/>
              </a:rPr>
              <a:t>Any where Any time</a:t>
            </a:r>
            <a:endParaRPr lang="th-TH" sz="1200" dirty="0">
              <a:latin typeface="Nixie One" charset="0"/>
              <a:cs typeface="TH Sarabun New" panose="020B0500040200020003" pitchFamily="34" charset="-34"/>
            </a:endParaRPr>
          </a:p>
        </p:txBody>
      </p:sp>
      <p:pic>
        <p:nvPicPr>
          <p:cNvPr id="42" name="Picture 9">
            <a:extLst>
              <a:ext uri="{FF2B5EF4-FFF2-40B4-BE49-F238E27FC236}">
                <a16:creationId xmlns:a16="http://schemas.microsoft.com/office/drawing/2014/main" xmlns="" id="{DAFC5FD5-9A2B-4802-B5DD-BFFA073A97EF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868526"/>
            <a:ext cx="1800572" cy="936297"/>
          </a:xfrm>
          <a:prstGeom prst="rect">
            <a:avLst/>
          </a:prstGeom>
          <a:ln>
            <a:noFill/>
          </a:ln>
          <a:effectLst/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4C87F84E-678A-4823-92BF-116A87A80034}"/>
              </a:ext>
            </a:extLst>
          </p:cNvPr>
          <p:cNvSpPr txBox="1"/>
          <p:nvPr/>
        </p:nvSpPr>
        <p:spPr>
          <a:xfrm>
            <a:off x="3970712" y="2907514"/>
            <a:ext cx="12025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Nixie One" charset="0"/>
                <a:cs typeface="TH Sarabun New" panose="020B0500040200020003" pitchFamily="34" charset="-34"/>
              </a:rPr>
              <a:t>Shelf Show ?</a:t>
            </a:r>
            <a:r>
              <a:rPr lang="th-TH" sz="1200" dirty="0">
                <a:latin typeface="Nixie One" charset="0"/>
                <a:cs typeface="TH Sarabun New" panose="020B0500040200020003" pitchFamily="34" charset="-34"/>
              </a:rPr>
              <a:t> </a:t>
            </a:r>
            <a:endParaRPr lang="en-US" sz="1200" dirty="0" smtClean="0">
              <a:latin typeface="Nixie One" charset="0"/>
              <a:cs typeface="TH Sarabun New" panose="020B0500040200020003" pitchFamily="34" charset="-34"/>
            </a:endParaRPr>
          </a:p>
          <a:p>
            <a:pPr algn="ctr"/>
            <a:r>
              <a:rPr lang="en-US" sz="1200" dirty="0" smtClean="0">
                <a:latin typeface="Nixie One" charset="0"/>
                <a:cs typeface="TH Sarabun New" panose="020B0500040200020003" pitchFamily="34" charset="-34"/>
              </a:rPr>
              <a:t>Unnecessary</a:t>
            </a:r>
            <a:endParaRPr lang="th-TH" sz="1200" dirty="0">
              <a:latin typeface="Nixie One" charset="0"/>
              <a:cs typeface="TH Sarabun New" panose="020B0500040200020003" pitchFamily="34" charset="-34"/>
            </a:endParaRPr>
          </a:p>
        </p:txBody>
      </p:sp>
      <p:pic>
        <p:nvPicPr>
          <p:cNvPr id="49" name="Picture 18">
            <a:extLst>
              <a:ext uri="{FF2B5EF4-FFF2-40B4-BE49-F238E27FC236}">
                <a16:creationId xmlns:a16="http://schemas.microsoft.com/office/drawing/2014/main" xmlns="" id="{87C09A54-BF1A-4500-A326-ADFA49BC83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976" y="3407305"/>
            <a:ext cx="2742048" cy="1532322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xmlns="" id="{A599E35B-22CF-4CE3-B6CF-0522231B27CF}"/>
              </a:ext>
            </a:extLst>
          </p:cNvPr>
          <p:cNvSpPr txBox="1"/>
          <p:nvPr/>
        </p:nvSpPr>
        <p:spPr>
          <a:xfrm>
            <a:off x="6085838" y="1893067"/>
            <a:ext cx="7296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Nixie One" charset="0"/>
                <a:cs typeface="TH Sarabun New" panose="020B0500040200020003" pitchFamily="34" charset="-34"/>
              </a:rPr>
              <a:t>Benefit</a:t>
            </a:r>
            <a:endParaRPr lang="th-TH" sz="1200" dirty="0">
              <a:latin typeface="Nixie One" charset="0"/>
              <a:cs typeface="TH Sarabun New" panose="020B0500040200020003" pitchFamily="34" charset="-34"/>
            </a:endParaRPr>
          </a:p>
        </p:txBody>
      </p:sp>
      <p:pic>
        <p:nvPicPr>
          <p:cNvPr id="54" name="Picture 24">
            <a:extLst>
              <a:ext uri="{FF2B5EF4-FFF2-40B4-BE49-F238E27FC236}">
                <a16:creationId xmlns:a16="http://schemas.microsoft.com/office/drawing/2014/main" xmlns="" id="{BECC6179-3CFF-48EF-B297-BF5AB11377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7500" y="890975"/>
            <a:ext cx="1526362" cy="127909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xmlns="" id="{5AFC825B-019E-412E-8F7C-0A9167381C80}"/>
              </a:ext>
            </a:extLst>
          </p:cNvPr>
          <p:cNvSpPr txBox="1"/>
          <p:nvPr/>
        </p:nvSpPr>
        <p:spPr>
          <a:xfrm>
            <a:off x="7384451" y="2912072"/>
            <a:ext cx="15632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Nixie One" charset="0"/>
                <a:cs typeface="TH Sarabun New" panose="020B0500040200020003" pitchFamily="34" charset="-34"/>
              </a:rPr>
              <a:t>Behavior Analysis</a:t>
            </a:r>
            <a:endParaRPr lang="th-TH" sz="1200" dirty="0">
              <a:latin typeface="Nixie One" charset="0"/>
              <a:cs typeface="TH Sarabun New" panose="020B0500040200020003" pitchFamily="34" charset="-34"/>
            </a:endParaRPr>
          </a:p>
        </p:txBody>
      </p:sp>
      <p:pic>
        <p:nvPicPr>
          <p:cNvPr id="57" name="Picture 13">
            <a:extLst>
              <a:ext uri="{FF2B5EF4-FFF2-40B4-BE49-F238E27FC236}">
                <a16:creationId xmlns:a16="http://schemas.microsoft.com/office/drawing/2014/main" xmlns="" id="{7A396AED-68C0-4DCD-AAD1-FD75181F638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587" t="-3212" r="-3587" b="-3212"/>
          <a:stretch/>
        </p:blipFill>
        <p:spPr>
          <a:xfrm>
            <a:off x="6885336" y="3216534"/>
            <a:ext cx="2297458" cy="1723093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309494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5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2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450"/>
                            </p:stCondLst>
                            <p:childTnLst>
                              <p:par>
                                <p:cTn id="18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200" fill="hold"/>
                                        <p:tgtEl>
                                          <p:spTgt spid="3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200" fill="hold"/>
                                        <p:tgtEl>
                                          <p:spTgt spid="3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200" fill="hold"/>
                                        <p:tgtEl>
                                          <p:spTgt spid="3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200" fill="hold"/>
                                        <p:tgtEl>
                                          <p:spTgt spid="3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650"/>
                            </p:stCondLst>
                            <p:childTnLst>
                              <p:par>
                                <p:cTn id="2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200" fill="hold"/>
                                        <p:tgtEl>
                                          <p:spTgt spid="3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200" fill="hold"/>
                                        <p:tgtEl>
                                          <p:spTgt spid="3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200" fill="hold"/>
                                        <p:tgtEl>
                                          <p:spTgt spid="3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200" fill="hold"/>
                                        <p:tgtEl>
                                          <p:spTgt spid="3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850"/>
                            </p:stCondLst>
                            <p:childTnLst>
                              <p:par>
                                <p:cTn id="36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2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2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2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2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50"/>
                            </p:stCondLst>
                            <p:childTnLst>
                              <p:par>
                                <p:cTn id="4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200" fill="hold"/>
                                        <p:tgtEl>
                                          <p:spTgt spid="3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200" fill="hold"/>
                                        <p:tgtEl>
                                          <p:spTgt spid="3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200" fill="hold"/>
                                        <p:tgtEl>
                                          <p:spTgt spid="3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200" fill="hold"/>
                                        <p:tgtEl>
                                          <p:spTgt spid="3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250"/>
                            </p:stCondLst>
                            <p:childTnLst>
                              <p:par>
                                <p:cTn id="54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7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6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95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3450"/>
                            </p:stCondLst>
                            <p:childTnLst>
                              <p:par>
                                <p:cTn id="6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4450"/>
                            </p:stCondLst>
                            <p:childTnLst>
                              <p:par>
                                <p:cTn id="6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4950"/>
                            </p:stCondLst>
                            <p:childTnLst>
                              <p:par>
                                <p:cTn id="72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950"/>
                            </p:stCondLst>
                            <p:childTnLst>
                              <p:par>
                                <p:cTn id="7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6450"/>
                            </p:stCondLst>
                            <p:childTnLst>
                              <p:par>
                                <p:cTn id="8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7450"/>
                            </p:stCondLst>
                            <p:childTnLst>
                              <p:par>
                                <p:cTn id="8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7950"/>
                            </p:stCondLst>
                            <p:childTnLst>
                              <p:par>
                                <p:cTn id="92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8950"/>
                            </p:stCondLst>
                            <p:childTnLst>
                              <p:par>
                                <p:cTn id="9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9450"/>
                            </p:stCondLst>
                            <p:childTnLst>
                              <p:par>
                                <p:cTn id="10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1" grpId="0" animBg="1"/>
      <p:bldP spid="343" grpId="0" animBg="1"/>
      <p:bldP spid="344" grpId="0" animBg="1"/>
      <p:bldP spid="16" grpId="0" animBg="1"/>
      <p:bldP spid="18" grpId="0" animBg="1"/>
      <p:bldP spid="21" grpId="0"/>
      <p:bldP spid="38" grpId="0"/>
      <p:bldP spid="38" grpId="1"/>
      <p:bldP spid="40" grpId="0"/>
      <p:bldP spid="45" grpId="0"/>
      <p:bldP spid="50" grpId="0"/>
      <p:bldP spid="5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/>
          <p:nvPr/>
        </p:nvSpPr>
        <p:spPr>
          <a:xfrm>
            <a:off x="1722113" y="1507650"/>
            <a:ext cx="2128200" cy="2128200"/>
          </a:xfrm>
          <a:prstGeom prst="ellipse">
            <a:avLst/>
          </a:prstGeom>
          <a:solidFill>
            <a:srgbClr val="F8BB00">
              <a:alpha val="86670"/>
            </a:srgbClr>
          </a:solidFill>
          <a:ln w="9525" cap="flat" cmpd="sng">
            <a:solidFill>
              <a:srgbClr val="617A86"/>
            </a:solidFill>
            <a:prstDash val="dash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rPr>
              <a:t>White</a:t>
            </a:r>
            <a:endParaRPr b="1">
              <a:solidFill>
                <a:srgbClr val="FFFFFF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266" name="Shape 266"/>
          <p:cNvSpPr/>
          <p:nvPr/>
        </p:nvSpPr>
        <p:spPr>
          <a:xfrm>
            <a:off x="5293686" y="1507650"/>
            <a:ext cx="2128200" cy="2128200"/>
          </a:xfrm>
          <a:prstGeom prst="ellipse">
            <a:avLst/>
          </a:prstGeom>
          <a:solidFill>
            <a:srgbClr val="E8004C">
              <a:alpha val="86670"/>
            </a:srgbClr>
          </a:solidFill>
          <a:ln w="9525" cap="flat" cmpd="sng">
            <a:solidFill>
              <a:srgbClr val="617A86"/>
            </a:solidFill>
            <a:prstDash val="dash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rPr>
              <a:t>Black</a:t>
            </a:r>
            <a:endParaRPr b="1">
              <a:solidFill>
                <a:srgbClr val="FFFFFF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267" name="Shape 267"/>
          <p:cNvSpPr txBox="1">
            <a:spLocks noGrp="1"/>
          </p:cNvSpPr>
          <p:nvPr>
            <p:ph type="title" idx="4294967295"/>
          </p:nvPr>
        </p:nvSpPr>
        <p:spPr>
          <a:xfrm>
            <a:off x="1934250" y="154550"/>
            <a:ext cx="5275500" cy="64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charts to explain your ideas</a:t>
            </a:r>
            <a:endParaRPr/>
          </a:p>
        </p:txBody>
      </p:sp>
      <p:sp>
        <p:nvSpPr>
          <p:cNvPr id="268" name="Shape 268"/>
          <p:cNvSpPr/>
          <p:nvPr/>
        </p:nvSpPr>
        <p:spPr>
          <a:xfrm>
            <a:off x="3507899" y="1507650"/>
            <a:ext cx="2128200" cy="2128200"/>
          </a:xfrm>
          <a:prstGeom prst="ellipse">
            <a:avLst/>
          </a:prstGeom>
          <a:solidFill>
            <a:srgbClr val="ED4A00">
              <a:alpha val="86670"/>
            </a:srgbClr>
          </a:solidFill>
          <a:ln w="9525" cap="flat" cmpd="sng">
            <a:solidFill>
              <a:srgbClr val="617A86"/>
            </a:solidFill>
            <a:prstDash val="dash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rPr>
              <a:t>Gray</a:t>
            </a:r>
            <a:endParaRPr b="1">
              <a:solidFill>
                <a:srgbClr val="FFFFFF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 txBox="1">
            <a:spLocks noGrp="1"/>
          </p:cNvSpPr>
          <p:nvPr>
            <p:ph type="title"/>
          </p:nvPr>
        </p:nvSpPr>
        <p:spPr>
          <a:xfrm>
            <a:off x="2502525" y="243900"/>
            <a:ext cx="5275500" cy="64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Use Diagrams to break down your message</a:t>
            </a:r>
            <a:endParaRPr/>
          </a:p>
        </p:txBody>
      </p:sp>
      <p:sp>
        <p:nvSpPr>
          <p:cNvPr id="274" name="Shape 274"/>
          <p:cNvSpPr txBox="1"/>
          <p:nvPr/>
        </p:nvSpPr>
        <p:spPr>
          <a:xfrm>
            <a:off x="6284700" y="4684500"/>
            <a:ext cx="2859300" cy="4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197B8C"/>
                </a:solidFill>
                <a:latin typeface="Varela Round"/>
                <a:ea typeface="Varela Round"/>
                <a:cs typeface="Varela Round"/>
                <a:sym typeface="Varela Round"/>
              </a:rPr>
              <a:t>Diagram featured by </a:t>
            </a:r>
            <a:r>
              <a:rPr lang="en" sz="1000" b="1" u="sng">
                <a:solidFill>
                  <a:srgbClr val="197B8C"/>
                </a:solidFill>
                <a:latin typeface="Varela Round"/>
                <a:ea typeface="Varela Round"/>
                <a:cs typeface="Varela Round"/>
                <a:sym typeface="Varela Round"/>
                <a:hlinkClick r:id="rId3"/>
              </a:rPr>
              <a:t>http://slidemodel.com</a:t>
            </a:r>
            <a:endParaRPr sz="1000">
              <a:solidFill>
                <a:srgbClr val="197B8C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grpSp>
        <p:nvGrpSpPr>
          <p:cNvPr id="275" name="Shape 275"/>
          <p:cNvGrpSpPr/>
          <p:nvPr/>
        </p:nvGrpSpPr>
        <p:grpSpPr>
          <a:xfrm>
            <a:off x="3538042" y="908482"/>
            <a:ext cx="4506314" cy="4318581"/>
            <a:chOff x="3473491" y="908480"/>
            <a:chExt cx="4400268" cy="4216953"/>
          </a:xfrm>
        </p:grpSpPr>
        <p:pic>
          <p:nvPicPr>
            <p:cNvPr id="276" name="Shape 27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193424">
              <a:off x="3501925" y="3870729"/>
              <a:ext cx="4343400" cy="113347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77" name="Shape 277"/>
            <p:cNvGrpSpPr/>
            <p:nvPr/>
          </p:nvGrpSpPr>
          <p:grpSpPr>
            <a:xfrm>
              <a:off x="3491049" y="908480"/>
              <a:ext cx="4244249" cy="3840573"/>
              <a:chOff x="832502" y="1450779"/>
              <a:chExt cx="5137694" cy="4649042"/>
            </a:xfrm>
          </p:grpSpPr>
          <p:sp>
            <p:nvSpPr>
              <p:cNvPr id="278" name="Shape 278"/>
              <p:cNvSpPr/>
              <p:nvPr/>
            </p:nvSpPr>
            <p:spPr>
              <a:xfrm>
                <a:off x="1301214" y="3484499"/>
                <a:ext cx="3843744" cy="1543617"/>
              </a:xfrm>
              <a:custGeom>
                <a:avLst/>
                <a:gdLst/>
                <a:ahLst/>
                <a:cxnLst/>
                <a:rect l="0" t="0" r="0" b="0"/>
                <a:pathLst>
                  <a:path w="2678567" h="1075691" extrusionOk="0">
                    <a:moveTo>
                      <a:pt x="0" y="267280"/>
                    </a:moveTo>
                    <a:lnTo>
                      <a:pt x="213477" y="1075691"/>
                    </a:lnTo>
                    <a:lnTo>
                      <a:pt x="2678567" y="643046"/>
                    </a:lnTo>
                    <a:lnTo>
                      <a:pt x="862548" y="0"/>
                    </a:lnTo>
                    <a:lnTo>
                      <a:pt x="0" y="267280"/>
                    </a:lnTo>
                    <a:close/>
                  </a:path>
                </a:pathLst>
              </a:custGeom>
              <a:gradFill>
                <a:gsLst>
                  <a:gs pos="0">
                    <a:srgbClr val="6F0000"/>
                  </a:gs>
                  <a:gs pos="50000">
                    <a:srgbClr val="A10002"/>
                  </a:gs>
                  <a:gs pos="100000">
                    <a:srgbClr val="C10003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1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9" name="Shape 279"/>
              <p:cNvSpPr/>
              <p:nvPr/>
            </p:nvSpPr>
            <p:spPr>
              <a:xfrm>
                <a:off x="832502" y="3836338"/>
                <a:ext cx="784879" cy="2263483"/>
              </a:xfrm>
              <a:custGeom>
                <a:avLst/>
                <a:gdLst/>
                <a:ahLst/>
                <a:cxnLst/>
                <a:rect l="0" t="0" r="0" b="0"/>
                <a:pathLst>
                  <a:path w="546954" h="1577340" extrusionOk="0">
                    <a:moveTo>
                      <a:pt x="346373" y="0"/>
                    </a:moveTo>
                    <a:lnTo>
                      <a:pt x="546954" y="790165"/>
                    </a:lnTo>
                    <a:lnTo>
                      <a:pt x="541863" y="789979"/>
                    </a:lnTo>
                    <a:lnTo>
                      <a:pt x="215744" y="1577340"/>
                    </a:lnTo>
                    <a:lnTo>
                      <a:pt x="0" y="522350"/>
                    </a:lnTo>
                    <a:lnTo>
                      <a:pt x="346373" y="0"/>
                    </a:lnTo>
                    <a:close/>
                  </a:path>
                </a:pathLst>
              </a:custGeom>
              <a:gradFill>
                <a:gsLst>
                  <a:gs pos="0">
                    <a:srgbClr val="8C1531"/>
                  </a:gs>
                  <a:gs pos="50000">
                    <a:srgbClr val="BF1C42"/>
                  </a:gs>
                  <a:gs pos="100000">
                    <a:srgbClr val="F32454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1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0" name="Shape 280"/>
              <p:cNvSpPr/>
              <p:nvPr/>
            </p:nvSpPr>
            <p:spPr>
              <a:xfrm>
                <a:off x="1137388" y="4390371"/>
                <a:ext cx="4832807" cy="1700037"/>
              </a:xfrm>
              <a:custGeom>
                <a:avLst/>
                <a:gdLst/>
                <a:ahLst/>
                <a:cxnLst/>
                <a:rect l="0" t="0" r="0" b="0"/>
                <a:pathLst>
                  <a:path w="3367810" h="1184695" extrusionOk="0">
                    <a:moveTo>
                      <a:pt x="0" y="1184695"/>
                    </a:moveTo>
                    <a:lnTo>
                      <a:pt x="3367810" y="822992"/>
                    </a:lnTo>
                    <a:lnTo>
                      <a:pt x="2778260" y="0"/>
                    </a:lnTo>
                    <a:lnTo>
                      <a:pt x="329993" y="398308"/>
                    </a:lnTo>
                    <a:lnTo>
                      <a:pt x="0" y="1184695"/>
                    </a:lnTo>
                    <a:close/>
                  </a:path>
                </a:pathLst>
              </a:custGeom>
              <a:gradFill>
                <a:gsLst>
                  <a:gs pos="0">
                    <a:srgbClr val="8C1531"/>
                  </a:gs>
                  <a:gs pos="50000">
                    <a:srgbClr val="BF1C42"/>
                  </a:gs>
                  <a:gs pos="100000">
                    <a:srgbClr val="F32454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1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1" name="Shape 281"/>
              <p:cNvSpPr/>
              <p:nvPr/>
            </p:nvSpPr>
            <p:spPr>
              <a:xfrm rot="-545807">
                <a:off x="1609085" y="4351947"/>
                <a:ext cx="1823693" cy="900583"/>
              </a:xfrm>
              <a:custGeom>
                <a:avLst/>
                <a:gdLst/>
                <a:ahLst/>
                <a:cxnLst/>
                <a:rect l="0" t="0" r="0" b="0"/>
                <a:pathLst>
                  <a:path w="1048475" h="517762" extrusionOk="0">
                    <a:moveTo>
                      <a:pt x="23521" y="0"/>
                    </a:moveTo>
                    <a:lnTo>
                      <a:pt x="0" y="517762"/>
                    </a:lnTo>
                    <a:lnTo>
                      <a:pt x="1048475" y="248242"/>
                    </a:lnTo>
                    <a:lnTo>
                      <a:pt x="23521" y="0"/>
                    </a:lnTo>
                    <a:close/>
                  </a:path>
                </a:pathLst>
              </a:custGeom>
              <a:solidFill>
                <a:srgbClr val="0C0C0C">
                  <a:alpha val="63919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1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2" name="Shape 282"/>
              <p:cNvSpPr/>
              <p:nvPr/>
            </p:nvSpPr>
            <p:spPr>
              <a:xfrm>
                <a:off x="1623309" y="3108363"/>
                <a:ext cx="2998678" cy="913376"/>
              </a:xfrm>
              <a:custGeom>
                <a:avLst/>
                <a:gdLst/>
                <a:ahLst/>
                <a:cxnLst/>
                <a:rect l="0" t="0" r="0" b="0"/>
                <a:pathLst>
                  <a:path w="3783821" h="1152525" extrusionOk="0">
                    <a:moveTo>
                      <a:pt x="0" y="213297"/>
                    </a:moveTo>
                    <a:lnTo>
                      <a:pt x="2183621" y="0"/>
                    </a:lnTo>
                    <a:lnTo>
                      <a:pt x="3783821" y="695325"/>
                    </a:lnTo>
                    <a:lnTo>
                      <a:pt x="659621" y="1152525"/>
                    </a:lnTo>
                    <a:lnTo>
                      <a:pt x="0" y="213297"/>
                    </a:lnTo>
                    <a:close/>
                  </a:path>
                </a:pathLst>
              </a:custGeom>
              <a:gradFill>
                <a:gsLst>
                  <a:gs pos="0">
                    <a:srgbClr val="BF8F15"/>
                  </a:gs>
                  <a:gs pos="50000">
                    <a:srgbClr val="D9A217"/>
                  </a:gs>
                  <a:gs pos="100000">
                    <a:srgbClr val="F8B91B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1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3" name="Shape 283"/>
              <p:cNvSpPr/>
              <p:nvPr/>
            </p:nvSpPr>
            <p:spPr>
              <a:xfrm>
                <a:off x="1243017" y="3783232"/>
                <a:ext cx="268261" cy="484729"/>
              </a:xfrm>
              <a:custGeom>
                <a:avLst/>
                <a:gdLst/>
                <a:ahLst/>
                <a:cxnLst/>
                <a:rect l="0" t="0" r="0" b="0"/>
                <a:pathLst>
                  <a:path w="160395" h="243277" extrusionOk="0">
                    <a:moveTo>
                      <a:pt x="0" y="124097"/>
                    </a:moveTo>
                    <a:lnTo>
                      <a:pt x="65314" y="0"/>
                    </a:lnTo>
                    <a:lnTo>
                      <a:pt x="160395" y="243277"/>
                    </a:lnTo>
                    <a:lnTo>
                      <a:pt x="0" y="124097"/>
                    </a:lnTo>
                    <a:close/>
                  </a:path>
                </a:pathLst>
              </a:custGeom>
              <a:solidFill>
                <a:srgbClr val="0C0C0C">
                  <a:alpha val="2392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1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4" name="Shape 284"/>
              <p:cNvSpPr/>
              <p:nvPr/>
            </p:nvSpPr>
            <p:spPr>
              <a:xfrm>
                <a:off x="1270851" y="3274233"/>
                <a:ext cx="892470" cy="1887141"/>
              </a:xfrm>
              <a:custGeom>
                <a:avLst/>
                <a:gdLst/>
                <a:ahLst/>
                <a:cxnLst/>
                <a:rect l="0" t="0" r="0" b="0"/>
                <a:pathLst>
                  <a:path w="1126145" h="2381250" extrusionOk="0">
                    <a:moveTo>
                      <a:pt x="447675" y="0"/>
                    </a:moveTo>
                    <a:lnTo>
                      <a:pt x="1126145" y="935772"/>
                    </a:lnTo>
                    <a:lnTo>
                      <a:pt x="623887" y="2381250"/>
                    </a:lnTo>
                    <a:lnTo>
                      <a:pt x="0" y="571500"/>
                    </a:lnTo>
                    <a:lnTo>
                      <a:pt x="447675" y="0"/>
                    </a:lnTo>
                    <a:close/>
                  </a:path>
                </a:pathLst>
              </a:custGeom>
              <a:gradFill>
                <a:gsLst>
                  <a:gs pos="0">
                    <a:srgbClr val="BF8F15"/>
                  </a:gs>
                  <a:gs pos="50000">
                    <a:srgbClr val="D9A217"/>
                  </a:gs>
                  <a:gs pos="100000">
                    <a:srgbClr val="F8B91B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1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5" name="Shape 285"/>
              <p:cNvSpPr/>
              <p:nvPr/>
            </p:nvSpPr>
            <p:spPr>
              <a:xfrm>
                <a:off x="1760918" y="3658746"/>
                <a:ext cx="3381756" cy="1502164"/>
              </a:xfrm>
              <a:custGeom>
                <a:avLst/>
                <a:gdLst/>
                <a:ahLst/>
                <a:cxnLst/>
                <a:rect l="0" t="0" r="0" b="0"/>
                <a:pathLst>
                  <a:path w="4267200" h="1895475" extrusionOk="0">
                    <a:moveTo>
                      <a:pt x="0" y="1895475"/>
                    </a:moveTo>
                    <a:lnTo>
                      <a:pt x="504825" y="438150"/>
                    </a:lnTo>
                    <a:lnTo>
                      <a:pt x="3609975" y="0"/>
                    </a:lnTo>
                    <a:lnTo>
                      <a:pt x="4267200" y="923925"/>
                    </a:lnTo>
                    <a:lnTo>
                      <a:pt x="0" y="1895475"/>
                    </a:lnTo>
                    <a:close/>
                  </a:path>
                </a:pathLst>
              </a:custGeom>
              <a:gradFill>
                <a:gsLst>
                  <a:gs pos="0">
                    <a:srgbClr val="BF8F15"/>
                  </a:gs>
                  <a:gs pos="50000">
                    <a:srgbClr val="D9A217"/>
                  </a:gs>
                  <a:gs pos="100000">
                    <a:srgbClr val="F8B91B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1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6" name="Shape 286"/>
              <p:cNvSpPr/>
              <p:nvPr/>
            </p:nvSpPr>
            <p:spPr>
              <a:xfrm>
                <a:off x="2081181" y="2512890"/>
                <a:ext cx="1990353" cy="505838"/>
              </a:xfrm>
              <a:custGeom>
                <a:avLst/>
                <a:gdLst/>
                <a:ahLst/>
                <a:cxnLst/>
                <a:rect l="0" t="0" r="0" b="0"/>
                <a:pathLst>
                  <a:path w="2511486" h="638281" extrusionOk="0">
                    <a:moveTo>
                      <a:pt x="0" y="267280"/>
                    </a:moveTo>
                    <a:lnTo>
                      <a:pt x="376433" y="638281"/>
                    </a:lnTo>
                    <a:lnTo>
                      <a:pt x="2511486" y="540841"/>
                    </a:lnTo>
                    <a:lnTo>
                      <a:pt x="862548" y="0"/>
                    </a:lnTo>
                    <a:lnTo>
                      <a:pt x="0" y="267280"/>
                    </a:lnTo>
                    <a:close/>
                  </a:path>
                </a:pathLst>
              </a:custGeom>
              <a:gradFill>
                <a:gsLst>
                  <a:gs pos="0">
                    <a:srgbClr val="547D28"/>
                  </a:gs>
                  <a:gs pos="50000">
                    <a:srgbClr val="7AB73A"/>
                  </a:gs>
                  <a:gs pos="100000">
                    <a:srgbClr val="92DA46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1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7" name="Shape 287"/>
              <p:cNvSpPr/>
              <p:nvPr/>
            </p:nvSpPr>
            <p:spPr>
              <a:xfrm>
                <a:off x="3510399" y="3674020"/>
                <a:ext cx="1086993" cy="143423"/>
              </a:xfrm>
              <a:custGeom>
                <a:avLst/>
                <a:gdLst/>
                <a:ahLst/>
                <a:cxnLst/>
                <a:rect l="0" t="0" r="0" b="0"/>
                <a:pathLst>
                  <a:path w="1371600" h="180975" extrusionOk="0">
                    <a:moveTo>
                      <a:pt x="0" y="142875"/>
                    </a:moveTo>
                    <a:lnTo>
                      <a:pt x="1371600" y="180975"/>
                    </a:lnTo>
                    <a:lnTo>
                      <a:pt x="1295400" y="0"/>
                    </a:lnTo>
                    <a:lnTo>
                      <a:pt x="0" y="142875"/>
                    </a:lnTo>
                    <a:close/>
                  </a:path>
                </a:pathLst>
              </a:custGeom>
              <a:solidFill>
                <a:srgbClr val="0C0C0C">
                  <a:alpha val="4392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1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8" name="Shape 288"/>
              <p:cNvSpPr/>
              <p:nvPr/>
            </p:nvSpPr>
            <p:spPr>
              <a:xfrm>
                <a:off x="1835305" y="3530764"/>
                <a:ext cx="286845" cy="618982"/>
              </a:xfrm>
              <a:custGeom>
                <a:avLst/>
                <a:gdLst/>
                <a:ahLst/>
                <a:cxnLst/>
                <a:rect l="0" t="0" r="0" b="0"/>
                <a:pathLst>
                  <a:path w="361950" h="781050" extrusionOk="0">
                    <a:moveTo>
                      <a:pt x="361950" y="495300"/>
                    </a:moveTo>
                    <a:lnTo>
                      <a:pt x="171450" y="781050"/>
                    </a:lnTo>
                    <a:lnTo>
                      <a:pt x="0" y="0"/>
                    </a:lnTo>
                    <a:lnTo>
                      <a:pt x="361950" y="495300"/>
                    </a:lnTo>
                    <a:close/>
                  </a:path>
                </a:pathLst>
              </a:custGeom>
              <a:solidFill>
                <a:srgbClr val="0C0C0C">
                  <a:alpha val="4392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1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9" name="Shape 289"/>
              <p:cNvSpPr/>
              <p:nvPr/>
            </p:nvSpPr>
            <p:spPr>
              <a:xfrm>
                <a:off x="1727127" y="2706986"/>
                <a:ext cx="665137" cy="1250042"/>
              </a:xfrm>
              <a:custGeom>
                <a:avLst/>
                <a:gdLst/>
                <a:ahLst/>
                <a:cxnLst/>
                <a:rect l="0" t="0" r="0" b="0"/>
                <a:pathLst>
                  <a:path w="839289" h="1577340" extrusionOk="0">
                    <a:moveTo>
                      <a:pt x="466998" y="0"/>
                    </a:moveTo>
                    <a:lnTo>
                      <a:pt x="839289" y="378823"/>
                    </a:lnTo>
                    <a:lnTo>
                      <a:pt x="831547" y="399623"/>
                    </a:lnTo>
                    <a:lnTo>
                      <a:pt x="336369" y="1577340"/>
                    </a:lnTo>
                    <a:lnTo>
                      <a:pt x="0" y="653143"/>
                    </a:lnTo>
                    <a:lnTo>
                      <a:pt x="466998" y="0"/>
                    </a:lnTo>
                    <a:close/>
                  </a:path>
                </a:pathLst>
              </a:custGeom>
              <a:gradFill>
                <a:gsLst>
                  <a:gs pos="0">
                    <a:srgbClr val="7E8C12"/>
                  </a:gs>
                  <a:gs pos="50000">
                    <a:srgbClr val="ACBF18"/>
                  </a:gs>
                  <a:gs pos="100000">
                    <a:srgbClr val="DAF31F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1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0" name="Shape 290"/>
              <p:cNvSpPr/>
              <p:nvPr/>
            </p:nvSpPr>
            <p:spPr>
              <a:xfrm>
                <a:off x="1990804" y="2939643"/>
                <a:ext cx="2601019" cy="1011939"/>
              </a:xfrm>
              <a:custGeom>
                <a:avLst/>
                <a:gdLst/>
                <a:ahLst/>
                <a:cxnLst/>
                <a:rect l="0" t="0" r="0" b="0"/>
                <a:pathLst>
                  <a:path w="3282043" h="1276894" extrusionOk="0">
                    <a:moveTo>
                      <a:pt x="0" y="1276894"/>
                    </a:moveTo>
                    <a:lnTo>
                      <a:pt x="3282043" y="966651"/>
                    </a:lnTo>
                    <a:lnTo>
                      <a:pt x="2625635" y="0"/>
                    </a:lnTo>
                    <a:lnTo>
                      <a:pt x="499655" y="84909"/>
                    </a:lnTo>
                    <a:lnTo>
                      <a:pt x="0" y="1276894"/>
                    </a:lnTo>
                    <a:close/>
                  </a:path>
                </a:pathLst>
              </a:custGeom>
              <a:gradFill>
                <a:gsLst>
                  <a:gs pos="0">
                    <a:srgbClr val="7E8C12"/>
                  </a:gs>
                  <a:gs pos="50000">
                    <a:srgbClr val="ACBF18"/>
                  </a:gs>
                  <a:gs pos="100000">
                    <a:srgbClr val="DAF31F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1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291" name="Shape 291"/>
              <p:cNvGrpSpPr/>
              <p:nvPr/>
            </p:nvGrpSpPr>
            <p:grpSpPr>
              <a:xfrm>
                <a:off x="2053959" y="1450779"/>
                <a:ext cx="2007594" cy="1676211"/>
                <a:chOff x="5445997" y="2184629"/>
                <a:chExt cx="1754890" cy="1465219"/>
              </a:xfrm>
            </p:grpSpPr>
            <p:sp>
              <p:nvSpPr>
                <p:cNvPr id="292" name="Shape 292"/>
                <p:cNvSpPr/>
                <p:nvPr/>
              </p:nvSpPr>
              <p:spPr>
                <a:xfrm>
                  <a:off x="5804127" y="3492862"/>
                  <a:ext cx="798281" cy="156986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152752" h="226695" extrusionOk="0">
                      <a:moveTo>
                        <a:pt x="0" y="20955"/>
                      </a:moveTo>
                      <a:lnTo>
                        <a:pt x="78377" y="226695"/>
                      </a:lnTo>
                      <a:lnTo>
                        <a:pt x="1152752" y="0"/>
                      </a:lnTo>
                      <a:lnTo>
                        <a:pt x="0" y="20955"/>
                      </a:lnTo>
                      <a:close/>
                    </a:path>
                  </a:pathLst>
                </a:custGeom>
                <a:solidFill>
                  <a:srgbClr val="0C0C0C">
                    <a:alpha val="63919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1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3" name="Shape 293"/>
                <p:cNvSpPr/>
                <p:nvPr/>
              </p:nvSpPr>
              <p:spPr>
                <a:xfrm>
                  <a:off x="5445997" y="3284407"/>
                  <a:ext cx="205797" cy="126644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297180" h="182880" extrusionOk="0">
                      <a:moveTo>
                        <a:pt x="0" y="124097"/>
                      </a:moveTo>
                      <a:lnTo>
                        <a:pt x="65314" y="0"/>
                      </a:lnTo>
                      <a:lnTo>
                        <a:pt x="297180" y="182880"/>
                      </a:lnTo>
                      <a:lnTo>
                        <a:pt x="0" y="124097"/>
                      </a:lnTo>
                      <a:close/>
                    </a:path>
                  </a:pathLst>
                </a:custGeom>
                <a:solidFill>
                  <a:srgbClr val="0C0C0C">
                    <a:alpha val="63919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1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4" name="Shape 294"/>
                <p:cNvSpPr/>
                <p:nvPr/>
              </p:nvSpPr>
              <p:spPr>
                <a:xfrm>
                  <a:off x="5844738" y="2184629"/>
                  <a:ext cx="1356149" cy="135351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958338" h="1954534" extrusionOk="0">
                      <a:moveTo>
                        <a:pt x="0" y="1954534"/>
                      </a:moveTo>
                      <a:lnTo>
                        <a:pt x="658822" y="0"/>
                      </a:lnTo>
                      <a:lnTo>
                        <a:pt x="1958338" y="1843822"/>
                      </a:lnTo>
                      <a:lnTo>
                        <a:pt x="0" y="1954534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197B8C"/>
                    </a:gs>
                    <a:gs pos="50000">
                      <a:srgbClr val="22A8BF"/>
                    </a:gs>
                    <a:gs pos="100000">
                      <a:srgbClr val="2BD5F3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228600" anchor="b" anchorCtr="1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100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295" name="Shape 295"/>
              <p:cNvSpPr/>
              <p:nvPr/>
            </p:nvSpPr>
            <p:spPr>
              <a:xfrm>
                <a:off x="2050261" y="1451896"/>
                <a:ext cx="988998" cy="1552074"/>
              </a:xfrm>
              <a:custGeom>
                <a:avLst/>
                <a:gdLst/>
                <a:ahLst/>
                <a:cxnLst/>
                <a:rect l="0" t="0" r="0" b="0"/>
                <a:pathLst>
                  <a:path w="1247947" h="1958453" extrusionOk="0">
                    <a:moveTo>
                      <a:pt x="588532" y="1958453"/>
                    </a:moveTo>
                    <a:lnTo>
                      <a:pt x="0" y="1598612"/>
                    </a:lnTo>
                    <a:lnTo>
                      <a:pt x="1247947" y="0"/>
                    </a:lnTo>
                    <a:lnTo>
                      <a:pt x="588532" y="1958453"/>
                    </a:lnTo>
                    <a:close/>
                  </a:path>
                </a:pathLst>
              </a:custGeom>
              <a:gradFill>
                <a:gsLst>
                  <a:gs pos="0">
                    <a:srgbClr val="197B8C"/>
                  </a:gs>
                  <a:gs pos="50000">
                    <a:srgbClr val="22A8BF"/>
                  </a:gs>
                  <a:gs pos="100000">
                    <a:srgbClr val="2BD5F3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1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6" name="Shape 296"/>
              <p:cNvSpPr txBox="1"/>
              <p:nvPr/>
            </p:nvSpPr>
            <p:spPr>
              <a:xfrm rot="-314756">
                <a:off x="2861738" y="5018436"/>
                <a:ext cx="1450275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100" b="0" i="0" u="none" strike="noStrike" cap="none">
                    <a:solidFill>
                      <a:srgbClr val="FFFFFF"/>
                    </a:solidFill>
                    <a:latin typeface="Varela Round"/>
                    <a:ea typeface="Varela Round"/>
                    <a:cs typeface="Varela Round"/>
                    <a:sym typeface="Varela Round"/>
                  </a:rPr>
                  <a:t>Sample Text</a:t>
                </a:r>
                <a:endParaRPr sz="1100" b="0" i="0" u="none" strike="noStrike" cap="none">
                  <a:solidFill>
                    <a:srgbClr val="FFFFFF"/>
                  </a:solidFill>
                  <a:latin typeface="Varela Round"/>
                  <a:ea typeface="Varela Round"/>
                  <a:cs typeface="Varela Round"/>
                  <a:sym typeface="Varela Round"/>
                </a:endParaRPr>
              </a:p>
            </p:txBody>
          </p:sp>
          <p:sp>
            <p:nvSpPr>
              <p:cNvPr id="297" name="Shape 297"/>
              <p:cNvSpPr txBox="1"/>
              <p:nvPr/>
            </p:nvSpPr>
            <p:spPr>
              <a:xfrm rot="-667019">
                <a:off x="2664813" y="4089996"/>
                <a:ext cx="1450111" cy="36930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100" b="0" i="0" u="none" strike="noStrike" cap="none">
                    <a:solidFill>
                      <a:srgbClr val="FFFFFF"/>
                    </a:solidFill>
                    <a:latin typeface="Varela Round"/>
                    <a:ea typeface="Varela Round"/>
                    <a:cs typeface="Varela Round"/>
                    <a:sym typeface="Varela Round"/>
                  </a:rPr>
                  <a:t>Sample Text</a:t>
                </a:r>
                <a:endParaRPr sz="1100" b="0" i="0" u="none" strike="noStrike" cap="none">
                  <a:solidFill>
                    <a:srgbClr val="FFFFFF"/>
                  </a:solidFill>
                  <a:latin typeface="Varela Round"/>
                  <a:ea typeface="Varela Round"/>
                  <a:cs typeface="Varela Round"/>
                  <a:sym typeface="Varela Round"/>
                </a:endParaRPr>
              </a:p>
            </p:txBody>
          </p:sp>
          <p:sp>
            <p:nvSpPr>
              <p:cNvPr id="298" name="Shape 298"/>
              <p:cNvSpPr txBox="1"/>
              <p:nvPr/>
            </p:nvSpPr>
            <p:spPr>
              <a:xfrm rot="-314756">
                <a:off x="2524112" y="3189636"/>
                <a:ext cx="1450275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100" b="0" i="0" u="none" strike="noStrike" cap="none">
                    <a:solidFill>
                      <a:srgbClr val="FFFFFF"/>
                    </a:solidFill>
                    <a:latin typeface="Varela Round"/>
                    <a:ea typeface="Varela Round"/>
                    <a:cs typeface="Varela Round"/>
                    <a:sym typeface="Varela Round"/>
                  </a:rPr>
                  <a:t>Sample Text</a:t>
                </a:r>
                <a:endParaRPr sz="1100" b="0" i="0" u="none" strike="noStrike" cap="none">
                  <a:solidFill>
                    <a:srgbClr val="FFFFFF"/>
                  </a:solidFill>
                  <a:latin typeface="Varela Round"/>
                  <a:ea typeface="Varela Round"/>
                  <a:cs typeface="Varela Round"/>
                  <a:sym typeface="Varela Round"/>
                </a:endParaRPr>
              </a:p>
            </p:txBody>
          </p:sp>
          <p:sp>
            <p:nvSpPr>
              <p:cNvPr id="299" name="Shape 299"/>
              <p:cNvSpPr txBox="1"/>
              <p:nvPr/>
            </p:nvSpPr>
            <p:spPr>
              <a:xfrm rot="-203867">
                <a:off x="2737706" y="2249326"/>
                <a:ext cx="966800" cy="64644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100" b="0" i="0" u="none" strike="noStrike" cap="none">
                    <a:solidFill>
                      <a:srgbClr val="FFFFFF"/>
                    </a:solidFill>
                    <a:latin typeface="Varela Round"/>
                    <a:ea typeface="Varela Round"/>
                    <a:cs typeface="Varela Round"/>
                    <a:sym typeface="Varela Round"/>
                  </a:rPr>
                  <a:t>Sample</a:t>
                </a:r>
                <a:endParaRPr sz="1100">
                  <a:latin typeface="Varela Round"/>
                  <a:ea typeface="Varela Round"/>
                  <a:cs typeface="Varela Round"/>
                  <a:sym typeface="Varela Round"/>
                </a:endParaRPr>
              </a:p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100" b="0" i="0" u="none" strike="noStrike" cap="none">
                    <a:solidFill>
                      <a:srgbClr val="FFFFFF"/>
                    </a:solidFill>
                    <a:latin typeface="Varela Round"/>
                    <a:ea typeface="Varela Round"/>
                    <a:cs typeface="Varela Round"/>
                    <a:sym typeface="Varela Round"/>
                  </a:rPr>
                  <a:t>Text</a:t>
                </a:r>
                <a:endParaRPr sz="1100" b="0" i="0" u="none" strike="noStrike" cap="none">
                  <a:solidFill>
                    <a:srgbClr val="FFFFFF"/>
                  </a:solidFill>
                  <a:latin typeface="Varela Round"/>
                  <a:ea typeface="Varela Round"/>
                  <a:cs typeface="Varela Round"/>
                  <a:sym typeface="Varela Round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 txBox="1">
            <a:spLocks noGrp="1"/>
          </p:cNvSpPr>
          <p:nvPr>
            <p:ph type="title"/>
          </p:nvPr>
        </p:nvSpPr>
        <p:spPr>
          <a:xfrm>
            <a:off x="2935875" y="909050"/>
            <a:ext cx="5275500" cy="64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tables to compare data</a:t>
            </a:r>
            <a:endParaRPr/>
          </a:p>
        </p:txBody>
      </p:sp>
      <p:graphicFrame>
        <p:nvGraphicFramePr>
          <p:cNvPr id="305" name="Shape 305"/>
          <p:cNvGraphicFramePr/>
          <p:nvPr/>
        </p:nvGraphicFramePr>
        <p:xfrm>
          <a:off x="3024200" y="1678781"/>
          <a:ext cx="5167300" cy="2742300"/>
        </p:xfrm>
        <a:graphic>
          <a:graphicData uri="http://schemas.openxmlformats.org/drawingml/2006/table">
            <a:tbl>
              <a:tblPr>
                <a:noFill/>
                <a:tableStyleId>{79A154F5-1FBC-4C25-8E9C-3ABC513344B1}</a:tableStyleId>
              </a:tblPr>
              <a:tblGrid>
                <a:gridCol w="1291825"/>
                <a:gridCol w="1291825"/>
                <a:gridCol w="1291825"/>
                <a:gridCol w="1291825"/>
              </a:tblGrid>
              <a:tr h="685575"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617A86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A1BE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A1BE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A1BE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A1BE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rgbClr val="617A86"/>
                          </a:solidFill>
                          <a:latin typeface="Varela Round"/>
                          <a:ea typeface="Varela Round"/>
                          <a:cs typeface="Varela Round"/>
                          <a:sym typeface="Varela Round"/>
                        </a:rPr>
                        <a:t>A</a:t>
                      </a:r>
                      <a:endParaRPr sz="1100" b="1">
                        <a:solidFill>
                          <a:srgbClr val="617A86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A1BE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A1BE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A1BE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A1BE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rgbClr val="617A86"/>
                          </a:solidFill>
                          <a:latin typeface="Varela Round"/>
                          <a:ea typeface="Varela Round"/>
                          <a:cs typeface="Varela Round"/>
                          <a:sym typeface="Varela Round"/>
                        </a:rPr>
                        <a:t>B</a:t>
                      </a:r>
                      <a:endParaRPr sz="1100" b="1">
                        <a:solidFill>
                          <a:srgbClr val="617A86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A1BE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A1BE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A1BE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A1BE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rgbClr val="617A86"/>
                          </a:solidFill>
                          <a:latin typeface="Varela Round"/>
                          <a:ea typeface="Varela Round"/>
                          <a:cs typeface="Varela Round"/>
                          <a:sym typeface="Varela Round"/>
                        </a:rPr>
                        <a:t>C</a:t>
                      </a:r>
                      <a:endParaRPr sz="1100" b="1">
                        <a:solidFill>
                          <a:srgbClr val="617A86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A1BE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A1BE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A1BE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A1BE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85575">
                <a:tc>
                  <a:txBody>
                    <a:bodyPr/>
                    <a:lstStyle/>
                    <a:p>
                      <a:pPr marL="0" lvl="0" indent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617A86"/>
                          </a:solidFill>
                          <a:latin typeface="Varela Round"/>
                          <a:ea typeface="Varela Round"/>
                          <a:cs typeface="Varela Round"/>
                          <a:sym typeface="Varela Round"/>
                        </a:rPr>
                        <a:t>Yellow</a:t>
                      </a:r>
                      <a:endParaRPr sz="1100">
                        <a:solidFill>
                          <a:srgbClr val="617A86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A1BE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A1BE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A1BE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A1BECC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617A86"/>
                          </a:solidFill>
                          <a:latin typeface="Varela Round"/>
                          <a:ea typeface="Varela Round"/>
                          <a:cs typeface="Varela Round"/>
                          <a:sym typeface="Varela Round"/>
                        </a:rPr>
                        <a:t>10</a:t>
                      </a:r>
                      <a:endParaRPr sz="1800">
                        <a:solidFill>
                          <a:srgbClr val="617A86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A1BE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A1BE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A1BE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A1BECC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617A86"/>
                          </a:solidFill>
                          <a:latin typeface="Varela Round"/>
                          <a:ea typeface="Varela Round"/>
                          <a:cs typeface="Varela Round"/>
                          <a:sym typeface="Varela Round"/>
                        </a:rPr>
                        <a:t>20</a:t>
                      </a:r>
                      <a:endParaRPr sz="1800">
                        <a:solidFill>
                          <a:srgbClr val="617A86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A1BE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A1BE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A1BE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A1BECC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617A86"/>
                          </a:solidFill>
                          <a:latin typeface="Varela Round"/>
                          <a:ea typeface="Varela Round"/>
                          <a:cs typeface="Varela Round"/>
                          <a:sym typeface="Varela Round"/>
                        </a:rPr>
                        <a:t>7</a:t>
                      </a:r>
                      <a:endParaRPr sz="1800">
                        <a:solidFill>
                          <a:srgbClr val="617A86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A1BE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A1BE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A1BE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A1BECC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85575">
                <a:tc>
                  <a:txBody>
                    <a:bodyPr/>
                    <a:lstStyle/>
                    <a:p>
                      <a:pPr marL="0" lvl="0" indent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617A86"/>
                          </a:solidFill>
                          <a:latin typeface="Varela Round"/>
                          <a:ea typeface="Varela Round"/>
                          <a:cs typeface="Varela Round"/>
                          <a:sym typeface="Varela Round"/>
                        </a:rPr>
                        <a:t>Blue</a:t>
                      </a:r>
                      <a:endParaRPr sz="1100">
                        <a:solidFill>
                          <a:srgbClr val="617A86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A1BE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A1BE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A1BECC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A1BECC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617A86"/>
                          </a:solidFill>
                          <a:latin typeface="Varela Round"/>
                          <a:ea typeface="Varela Round"/>
                          <a:cs typeface="Varela Round"/>
                          <a:sym typeface="Varela Round"/>
                        </a:rPr>
                        <a:t>30</a:t>
                      </a:r>
                      <a:endParaRPr sz="1800">
                        <a:solidFill>
                          <a:srgbClr val="617A86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A1BE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A1BE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A1BECC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A1BECC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617A86"/>
                          </a:solidFill>
                          <a:latin typeface="Varela Round"/>
                          <a:ea typeface="Varela Round"/>
                          <a:cs typeface="Varela Round"/>
                          <a:sym typeface="Varela Round"/>
                        </a:rPr>
                        <a:t>15</a:t>
                      </a:r>
                      <a:endParaRPr sz="1800">
                        <a:solidFill>
                          <a:srgbClr val="617A86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A1BE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A1BE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A1BECC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A1BECC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617A86"/>
                          </a:solidFill>
                          <a:latin typeface="Varela Round"/>
                          <a:ea typeface="Varela Round"/>
                          <a:cs typeface="Varela Round"/>
                          <a:sym typeface="Varela Round"/>
                        </a:rPr>
                        <a:t>10</a:t>
                      </a:r>
                      <a:endParaRPr sz="1800">
                        <a:solidFill>
                          <a:srgbClr val="617A86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A1BE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A1BE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A1BECC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A1BECC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855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617A86"/>
                          </a:solidFill>
                          <a:latin typeface="Varela Round"/>
                          <a:ea typeface="Varela Round"/>
                          <a:cs typeface="Varela Round"/>
                          <a:sym typeface="Varela Round"/>
                        </a:rPr>
                        <a:t>Orange</a:t>
                      </a:r>
                      <a:endParaRPr sz="1100">
                        <a:solidFill>
                          <a:srgbClr val="617A86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A1BE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A1BE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A1BECC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A1BE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617A86"/>
                          </a:solidFill>
                          <a:latin typeface="Varela Round"/>
                          <a:ea typeface="Varela Round"/>
                          <a:cs typeface="Varela Round"/>
                          <a:sym typeface="Varela Round"/>
                        </a:rPr>
                        <a:t>5</a:t>
                      </a:r>
                      <a:endParaRPr sz="1800">
                        <a:solidFill>
                          <a:srgbClr val="617A86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A1BE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A1BE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A1BECC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A1BE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617A86"/>
                          </a:solidFill>
                          <a:latin typeface="Varela Round"/>
                          <a:ea typeface="Varela Round"/>
                          <a:cs typeface="Varela Round"/>
                          <a:sym typeface="Varela Round"/>
                        </a:rPr>
                        <a:t>24</a:t>
                      </a:r>
                      <a:endParaRPr sz="1800">
                        <a:solidFill>
                          <a:srgbClr val="617A86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A1BE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A1BE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A1BECC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A1BE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617A86"/>
                          </a:solidFill>
                          <a:latin typeface="Varela Round"/>
                          <a:ea typeface="Varela Round"/>
                          <a:cs typeface="Varela Round"/>
                          <a:sym typeface="Varela Round"/>
                        </a:rPr>
                        <a:t>16</a:t>
                      </a:r>
                      <a:endParaRPr sz="1800">
                        <a:solidFill>
                          <a:srgbClr val="617A86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A1BE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A1BE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A1BECC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A1BE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Shape 310" descr="mapa_linea_n-01.png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294125" y="677150"/>
            <a:ext cx="8555749" cy="4323475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Shape 311"/>
          <p:cNvSpPr txBox="1">
            <a:spLocks noGrp="1"/>
          </p:cNvSpPr>
          <p:nvPr>
            <p:ph type="title" idx="4294967295"/>
          </p:nvPr>
        </p:nvSpPr>
        <p:spPr>
          <a:xfrm>
            <a:off x="1934250" y="154550"/>
            <a:ext cx="5275500" cy="64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Maps</a:t>
            </a:r>
            <a:endParaRPr/>
          </a:p>
        </p:txBody>
      </p:sp>
      <p:sp>
        <p:nvSpPr>
          <p:cNvPr id="312" name="Shape 312"/>
          <p:cNvSpPr/>
          <p:nvPr/>
        </p:nvSpPr>
        <p:spPr>
          <a:xfrm>
            <a:off x="1666875" y="1118625"/>
            <a:ext cx="819300" cy="786300"/>
          </a:xfrm>
          <a:prstGeom prst="wedgeEllipseCallout">
            <a:avLst>
              <a:gd name="adj1" fmla="val 1153"/>
              <a:gd name="adj2" fmla="val 66969"/>
            </a:avLst>
          </a:prstGeom>
          <a:solidFill>
            <a:srgbClr val="E8004C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rPr>
              <a:t>OUR OFFICE</a:t>
            </a:r>
            <a:endParaRPr sz="800" b="1">
              <a:solidFill>
                <a:srgbClr val="FFFFFF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313" name="Shape 313"/>
          <p:cNvSpPr/>
          <p:nvPr/>
        </p:nvSpPr>
        <p:spPr>
          <a:xfrm>
            <a:off x="1009650" y="2019450"/>
            <a:ext cx="247500" cy="247500"/>
          </a:xfrm>
          <a:prstGeom prst="donut">
            <a:avLst>
              <a:gd name="adj" fmla="val 37980"/>
            </a:avLst>
          </a:prstGeom>
          <a:solidFill>
            <a:srgbClr val="00D1C6">
              <a:alpha val="869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Shape 314"/>
          <p:cNvSpPr/>
          <p:nvPr/>
        </p:nvSpPr>
        <p:spPr>
          <a:xfrm>
            <a:off x="2714625" y="3629175"/>
            <a:ext cx="247500" cy="247500"/>
          </a:xfrm>
          <a:prstGeom prst="donut">
            <a:avLst>
              <a:gd name="adj" fmla="val 37980"/>
            </a:avLst>
          </a:prstGeom>
          <a:solidFill>
            <a:srgbClr val="00D1C6">
              <a:alpha val="869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Shape 315"/>
          <p:cNvSpPr/>
          <p:nvPr/>
        </p:nvSpPr>
        <p:spPr>
          <a:xfrm>
            <a:off x="3771900" y="1857525"/>
            <a:ext cx="247500" cy="247500"/>
          </a:xfrm>
          <a:prstGeom prst="donut">
            <a:avLst>
              <a:gd name="adj" fmla="val 37980"/>
            </a:avLst>
          </a:prstGeom>
          <a:solidFill>
            <a:srgbClr val="00D1C6">
              <a:alpha val="869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Shape 316"/>
          <p:cNvSpPr/>
          <p:nvPr/>
        </p:nvSpPr>
        <p:spPr>
          <a:xfrm>
            <a:off x="4448250" y="3924450"/>
            <a:ext cx="247500" cy="247500"/>
          </a:xfrm>
          <a:prstGeom prst="donut">
            <a:avLst>
              <a:gd name="adj" fmla="val 37980"/>
            </a:avLst>
          </a:prstGeom>
          <a:solidFill>
            <a:srgbClr val="00D1C6">
              <a:alpha val="869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Shape 317"/>
          <p:cNvSpPr/>
          <p:nvPr/>
        </p:nvSpPr>
        <p:spPr>
          <a:xfrm>
            <a:off x="6629400" y="2343300"/>
            <a:ext cx="247500" cy="247500"/>
          </a:xfrm>
          <a:prstGeom prst="donut">
            <a:avLst>
              <a:gd name="adj" fmla="val 37980"/>
            </a:avLst>
          </a:prstGeom>
          <a:solidFill>
            <a:srgbClr val="00D1C6">
              <a:alpha val="869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Shape 318"/>
          <p:cNvSpPr/>
          <p:nvPr/>
        </p:nvSpPr>
        <p:spPr>
          <a:xfrm>
            <a:off x="7581900" y="4086375"/>
            <a:ext cx="247500" cy="247500"/>
          </a:xfrm>
          <a:prstGeom prst="donut">
            <a:avLst>
              <a:gd name="adj" fmla="val 37980"/>
            </a:avLst>
          </a:prstGeom>
          <a:solidFill>
            <a:srgbClr val="00D1C6">
              <a:alpha val="869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 txBox="1">
            <a:spLocks noGrp="1"/>
          </p:cNvSpPr>
          <p:nvPr>
            <p:ph type="ctrTitle" idx="4294967295"/>
          </p:nvPr>
        </p:nvSpPr>
        <p:spPr>
          <a:xfrm>
            <a:off x="685800" y="1888142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b="1">
                <a:solidFill>
                  <a:srgbClr val="A1BECC"/>
                </a:solidFill>
                <a:latin typeface="Varela Round"/>
                <a:ea typeface="Varela Round"/>
                <a:cs typeface="Varela Round"/>
                <a:sym typeface="Varela Round"/>
              </a:rPr>
              <a:t>89,526,124</a:t>
            </a:r>
            <a:endParaRPr sz="9600" b="1">
              <a:solidFill>
                <a:srgbClr val="A1BECC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324" name="Shape 324"/>
          <p:cNvSpPr txBox="1">
            <a:spLocks noGrp="1"/>
          </p:cNvSpPr>
          <p:nvPr>
            <p:ph type="subTitle" idx="4294967295"/>
          </p:nvPr>
        </p:nvSpPr>
        <p:spPr>
          <a:xfrm>
            <a:off x="685800" y="2916253"/>
            <a:ext cx="7772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Whoa! That’s a big number, aren’t you proud?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Shape 329"/>
          <p:cNvSpPr txBox="1">
            <a:spLocks noGrp="1"/>
          </p:cNvSpPr>
          <p:nvPr>
            <p:ph type="ctrTitle" idx="4294967295"/>
          </p:nvPr>
        </p:nvSpPr>
        <p:spPr>
          <a:xfrm>
            <a:off x="685800" y="495600"/>
            <a:ext cx="7772400" cy="89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>
                <a:solidFill>
                  <a:srgbClr val="A1BECC"/>
                </a:solidFill>
                <a:latin typeface="Varela Round"/>
                <a:ea typeface="Varela Round"/>
                <a:cs typeface="Varela Round"/>
                <a:sym typeface="Varela Round"/>
              </a:rPr>
              <a:t>89,526,124$</a:t>
            </a:r>
            <a:endParaRPr sz="6000" b="1">
              <a:solidFill>
                <a:srgbClr val="A1BECC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330" name="Shape 330"/>
          <p:cNvSpPr txBox="1">
            <a:spLocks noGrp="1"/>
          </p:cNvSpPr>
          <p:nvPr>
            <p:ph type="subTitle" idx="4294967295"/>
          </p:nvPr>
        </p:nvSpPr>
        <p:spPr>
          <a:xfrm>
            <a:off x="685800" y="1106509"/>
            <a:ext cx="77724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That’s a lot of money</a:t>
            </a:r>
            <a:endParaRPr sz="2400"/>
          </a:p>
        </p:txBody>
      </p:sp>
      <p:sp>
        <p:nvSpPr>
          <p:cNvPr id="331" name="Shape 331"/>
          <p:cNvSpPr txBox="1">
            <a:spLocks noGrp="1"/>
          </p:cNvSpPr>
          <p:nvPr>
            <p:ph type="ctrTitle" idx="4294967295"/>
          </p:nvPr>
        </p:nvSpPr>
        <p:spPr>
          <a:xfrm>
            <a:off x="685800" y="3581700"/>
            <a:ext cx="7772400" cy="89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>
                <a:solidFill>
                  <a:srgbClr val="A1BECC"/>
                </a:solidFill>
                <a:latin typeface="Varela Round"/>
                <a:ea typeface="Varela Round"/>
                <a:cs typeface="Varela Round"/>
                <a:sym typeface="Varela Round"/>
              </a:rPr>
              <a:t>100%</a:t>
            </a:r>
            <a:endParaRPr sz="6000" b="1">
              <a:solidFill>
                <a:srgbClr val="A1BECC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332" name="Shape 332"/>
          <p:cNvSpPr txBox="1">
            <a:spLocks noGrp="1"/>
          </p:cNvSpPr>
          <p:nvPr>
            <p:ph type="subTitle" idx="4294967295"/>
          </p:nvPr>
        </p:nvSpPr>
        <p:spPr>
          <a:xfrm>
            <a:off x="685800" y="4192609"/>
            <a:ext cx="77724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Total success!</a:t>
            </a:r>
            <a:endParaRPr sz="2400"/>
          </a:p>
        </p:txBody>
      </p:sp>
      <p:sp>
        <p:nvSpPr>
          <p:cNvPr id="333" name="Shape 333"/>
          <p:cNvSpPr txBox="1">
            <a:spLocks noGrp="1"/>
          </p:cNvSpPr>
          <p:nvPr>
            <p:ph type="ctrTitle" idx="4294967295"/>
          </p:nvPr>
        </p:nvSpPr>
        <p:spPr>
          <a:xfrm>
            <a:off x="685800" y="2038650"/>
            <a:ext cx="7772400" cy="89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>
                <a:solidFill>
                  <a:srgbClr val="A1BECC"/>
                </a:solidFill>
                <a:latin typeface="Varela Round"/>
                <a:ea typeface="Varela Round"/>
                <a:cs typeface="Varela Round"/>
                <a:sym typeface="Varela Round"/>
              </a:rPr>
              <a:t>185,244 users</a:t>
            </a:r>
            <a:endParaRPr sz="6000" b="1">
              <a:solidFill>
                <a:srgbClr val="A1BECC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334" name="Shape 334"/>
          <p:cNvSpPr txBox="1">
            <a:spLocks noGrp="1"/>
          </p:cNvSpPr>
          <p:nvPr>
            <p:ph type="subTitle" idx="4294967295"/>
          </p:nvPr>
        </p:nvSpPr>
        <p:spPr>
          <a:xfrm>
            <a:off x="685800" y="2649559"/>
            <a:ext cx="77724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And a lot of users</a:t>
            </a:r>
            <a:endParaRPr sz="24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9" name="Shape 339"/>
          <p:cNvCxnSpPr/>
          <p:nvPr/>
        </p:nvCxnSpPr>
        <p:spPr>
          <a:xfrm>
            <a:off x="-4800" y="2571750"/>
            <a:ext cx="9153600" cy="0"/>
          </a:xfrm>
          <a:prstGeom prst="straightConnector1">
            <a:avLst/>
          </a:prstGeom>
          <a:noFill/>
          <a:ln w="9525" cap="flat" cmpd="sng">
            <a:solidFill>
              <a:srgbClr val="617A86"/>
            </a:solidFill>
            <a:prstDash val="dash"/>
            <a:round/>
            <a:headEnd type="none" w="lg" len="lg"/>
            <a:tailEnd type="none" w="lg" len="lg"/>
          </a:ln>
        </p:spPr>
      </p:cxnSp>
      <p:sp>
        <p:nvSpPr>
          <p:cNvPr id="340" name="Shape 340"/>
          <p:cNvSpPr txBox="1">
            <a:spLocks noGrp="1"/>
          </p:cNvSpPr>
          <p:nvPr>
            <p:ph type="title" idx="4294967295"/>
          </p:nvPr>
        </p:nvSpPr>
        <p:spPr>
          <a:xfrm>
            <a:off x="1934250" y="154550"/>
            <a:ext cx="5275500" cy="64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process is easy</a:t>
            </a:r>
            <a:endParaRPr/>
          </a:p>
        </p:txBody>
      </p:sp>
      <p:sp>
        <p:nvSpPr>
          <p:cNvPr id="341" name="Shape 341"/>
          <p:cNvSpPr/>
          <p:nvPr/>
        </p:nvSpPr>
        <p:spPr>
          <a:xfrm>
            <a:off x="1895325" y="2362050"/>
            <a:ext cx="419100" cy="419400"/>
          </a:xfrm>
          <a:prstGeom prst="donut">
            <a:avLst>
              <a:gd name="adj" fmla="val 24108"/>
            </a:avLst>
          </a:prstGeom>
          <a:solidFill>
            <a:srgbClr val="F8BB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42" name="Shape 342"/>
          <p:cNvCxnSpPr/>
          <p:nvPr/>
        </p:nvCxnSpPr>
        <p:spPr>
          <a:xfrm rot="10800000">
            <a:off x="2105025" y="1733550"/>
            <a:ext cx="0" cy="876300"/>
          </a:xfrm>
          <a:prstGeom prst="straightConnector1">
            <a:avLst/>
          </a:prstGeom>
          <a:noFill/>
          <a:ln w="19050" cap="flat" cmpd="sng">
            <a:solidFill>
              <a:srgbClr val="617A86"/>
            </a:solidFill>
            <a:prstDash val="solid"/>
            <a:round/>
            <a:headEnd type="oval" w="lg" len="lg"/>
            <a:tailEnd type="oval" w="lg" len="lg"/>
          </a:ln>
        </p:spPr>
      </p:cxnSp>
      <p:sp>
        <p:nvSpPr>
          <p:cNvPr id="343" name="Shape 343"/>
          <p:cNvSpPr/>
          <p:nvPr/>
        </p:nvSpPr>
        <p:spPr>
          <a:xfrm>
            <a:off x="4362450" y="2362050"/>
            <a:ext cx="419100" cy="419400"/>
          </a:xfrm>
          <a:prstGeom prst="donut">
            <a:avLst>
              <a:gd name="adj" fmla="val 24108"/>
            </a:avLst>
          </a:prstGeom>
          <a:solidFill>
            <a:srgbClr val="BBCD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Shape 344"/>
          <p:cNvSpPr/>
          <p:nvPr/>
        </p:nvSpPr>
        <p:spPr>
          <a:xfrm>
            <a:off x="6829275" y="2362050"/>
            <a:ext cx="419100" cy="419400"/>
          </a:xfrm>
          <a:prstGeom prst="donut">
            <a:avLst>
              <a:gd name="adj" fmla="val 24108"/>
            </a:avLst>
          </a:prstGeom>
          <a:solidFill>
            <a:srgbClr val="65BB48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45" name="Shape 345"/>
          <p:cNvCxnSpPr/>
          <p:nvPr/>
        </p:nvCxnSpPr>
        <p:spPr>
          <a:xfrm>
            <a:off x="4572000" y="2524125"/>
            <a:ext cx="0" cy="876300"/>
          </a:xfrm>
          <a:prstGeom prst="straightConnector1">
            <a:avLst/>
          </a:prstGeom>
          <a:noFill/>
          <a:ln w="19050" cap="flat" cmpd="sng">
            <a:solidFill>
              <a:srgbClr val="617A86"/>
            </a:solidFill>
            <a:prstDash val="solid"/>
            <a:round/>
            <a:headEnd type="oval" w="lg" len="lg"/>
            <a:tailEnd type="oval" w="lg" len="lg"/>
          </a:ln>
        </p:spPr>
      </p:cxnSp>
      <p:cxnSp>
        <p:nvCxnSpPr>
          <p:cNvPr id="346" name="Shape 346"/>
          <p:cNvCxnSpPr/>
          <p:nvPr/>
        </p:nvCxnSpPr>
        <p:spPr>
          <a:xfrm rot="10800000">
            <a:off x="7038975" y="1733550"/>
            <a:ext cx="0" cy="876300"/>
          </a:xfrm>
          <a:prstGeom prst="straightConnector1">
            <a:avLst/>
          </a:prstGeom>
          <a:noFill/>
          <a:ln w="19050" cap="flat" cmpd="sng">
            <a:solidFill>
              <a:srgbClr val="617A86"/>
            </a:solidFill>
            <a:prstDash val="solid"/>
            <a:round/>
            <a:headEnd type="oval" w="lg" len="lg"/>
            <a:tailEnd type="oval" w="lg" len="lg"/>
          </a:ln>
        </p:spPr>
      </p:cxnSp>
      <p:sp>
        <p:nvSpPr>
          <p:cNvPr id="347" name="Shape 347"/>
          <p:cNvSpPr txBox="1"/>
          <p:nvPr/>
        </p:nvSpPr>
        <p:spPr>
          <a:xfrm>
            <a:off x="1481175" y="1336675"/>
            <a:ext cx="1247700" cy="4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rPr>
              <a:t>first</a:t>
            </a:r>
            <a:endParaRPr b="1">
              <a:solidFill>
                <a:srgbClr val="617A86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348" name="Shape 348"/>
          <p:cNvSpPr txBox="1"/>
          <p:nvPr/>
        </p:nvSpPr>
        <p:spPr>
          <a:xfrm>
            <a:off x="3948150" y="3346450"/>
            <a:ext cx="1247700" cy="4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rPr>
              <a:t>second</a:t>
            </a:r>
            <a:endParaRPr b="1">
              <a:solidFill>
                <a:srgbClr val="617A86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349" name="Shape 349"/>
          <p:cNvSpPr txBox="1"/>
          <p:nvPr/>
        </p:nvSpPr>
        <p:spPr>
          <a:xfrm>
            <a:off x="6415125" y="1336675"/>
            <a:ext cx="1247700" cy="4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rPr>
              <a:t>last</a:t>
            </a:r>
            <a:endParaRPr b="1">
              <a:solidFill>
                <a:srgbClr val="617A86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Shape 354"/>
          <p:cNvSpPr txBox="1">
            <a:spLocks noGrp="1"/>
          </p:cNvSpPr>
          <p:nvPr>
            <p:ph type="title"/>
          </p:nvPr>
        </p:nvSpPr>
        <p:spPr>
          <a:xfrm>
            <a:off x="2935875" y="909050"/>
            <a:ext cx="5275500" cy="64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review some concepts</a:t>
            </a:r>
            <a:endParaRPr/>
          </a:p>
        </p:txBody>
      </p:sp>
      <p:sp>
        <p:nvSpPr>
          <p:cNvPr id="355" name="Shape 355"/>
          <p:cNvSpPr txBox="1">
            <a:spLocks noGrp="1"/>
          </p:cNvSpPr>
          <p:nvPr>
            <p:ph type="body" idx="1"/>
          </p:nvPr>
        </p:nvSpPr>
        <p:spPr>
          <a:xfrm>
            <a:off x="2935875" y="1587856"/>
            <a:ext cx="1832700" cy="90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 b="1"/>
              <a:t>Yellow</a:t>
            </a:r>
            <a:endParaRPr sz="1100" b="1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/>
              <a:t>Is the color of gold, butter and ripe lemons. In the spectrum of visible light, yellow is found between green and orange.</a:t>
            </a:r>
            <a:endParaRPr sz="1100"/>
          </a:p>
        </p:txBody>
      </p:sp>
      <p:sp>
        <p:nvSpPr>
          <p:cNvPr id="356" name="Shape 356"/>
          <p:cNvSpPr txBox="1">
            <a:spLocks noGrp="1"/>
          </p:cNvSpPr>
          <p:nvPr>
            <p:ph type="body" idx="2"/>
          </p:nvPr>
        </p:nvSpPr>
        <p:spPr>
          <a:xfrm>
            <a:off x="4862768" y="1587856"/>
            <a:ext cx="1832700" cy="90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 b="1"/>
              <a:t>Blue</a:t>
            </a:r>
            <a:endParaRPr sz="1100" b="1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/>
              <a:t>Is the colour of the clear sky and the deep sea. It is located between violet and green on the optical spectrum.</a:t>
            </a:r>
            <a:endParaRPr sz="1100"/>
          </a:p>
        </p:txBody>
      </p:sp>
      <p:sp>
        <p:nvSpPr>
          <p:cNvPr id="357" name="Shape 357"/>
          <p:cNvSpPr txBox="1">
            <a:spLocks noGrp="1"/>
          </p:cNvSpPr>
          <p:nvPr>
            <p:ph type="body" idx="3"/>
          </p:nvPr>
        </p:nvSpPr>
        <p:spPr>
          <a:xfrm>
            <a:off x="6789661" y="1587856"/>
            <a:ext cx="1832700" cy="90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 b="1"/>
              <a:t>Red</a:t>
            </a:r>
            <a:endParaRPr sz="1100" b="1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/>
              <a:t>Is the color of blood, and because of this it has historically been associated with sacrifice, danger and courage. </a:t>
            </a:r>
            <a:endParaRPr sz="1100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358" name="Shape 358"/>
          <p:cNvSpPr txBox="1">
            <a:spLocks noGrp="1"/>
          </p:cNvSpPr>
          <p:nvPr>
            <p:ph type="body" idx="1"/>
          </p:nvPr>
        </p:nvSpPr>
        <p:spPr>
          <a:xfrm>
            <a:off x="2935875" y="3206110"/>
            <a:ext cx="1832700" cy="90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 b="1"/>
              <a:t>Yellow</a:t>
            </a:r>
            <a:endParaRPr sz="1100" b="1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/>
              <a:t>Is the color of gold, butter and ripe lemons. In the spectrum of visible light, yellow is found between green and orange.</a:t>
            </a:r>
            <a:endParaRPr sz="1100"/>
          </a:p>
        </p:txBody>
      </p:sp>
      <p:sp>
        <p:nvSpPr>
          <p:cNvPr id="359" name="Shape 359"/>
          <p:cNvSpPr txBox="1">
            <a:spLocks noGrp="1"/>
          </p:cNvSpPr>
          <p:nvPr>
            <p:ph type="body" idx="2"/>
          </p:nvPr>
        </p:nvSpPr>
        <p:spPr>
          <a:xfrm>
            <a:off x="4862768" y="3206110"/>
            <a:ext cx="1832700" cy="90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 b="1"/>
              <a:t>Blue</a:t>
            </a:r>
            <a:endParaRPr sz="1100" b="1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/>
              <a:t>Is the colour of the clear sky and the deep sea. It is located between violet and green on the optical spectrum.</a:t>
            </a:r>
            <a:endParaRPr sz="1100"/>
          </a:p>
        </p:txBody>
      </p:sp>
      <p:sp>
        <p:nvSpPr>
          <p:cNvPr id="360" name="Shape 360"/>
          <p:cNvSpPr txBox="1">
            <a:spLocks noGrp="1"/>
          </p:cNvSpPr>
          <p:nvPr>
            <p:ph type="body" idx="3"/>
          </p:nvPr>
        </p:nvSpPr>
        <p:spPr>
          <a:xfrm>
            <a:off x="6789661" y="3206110"/>
            <a:ext cx="1832700" cy="90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 b="1"/>
              <a:t>Red</a:t>
            </a:r>
            <a:endParaRPr sz="1100" b="1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/>
              <a:t>Is the color of blood, and because of this it has historically been associated with sacrifice, danger and courage. </a:t>
            </a:r>
            <a:endParaRPr sz="1100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sz="11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Shape 365"/>
          <p:cNvSpPr txBox="1">
            <a:spLocks noGrp="1"/>
          </p:cNvSpPr>
          <p:nvPr>
            <p:ph type="body" idx="1"/>
          </p:nvPr>
        </p:nvSpPr>
        <p:spPr>
          <a:xfrm>
            <a:off x="1246225" y="4177700"/>
            <a:ext cx="66516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36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17A86"/>
                </a:solidFill>
              </a:rPr>
              <a:t>You can copy&amp;paste graphs from </a:t>
            </a:r>
            <a:r>
              <a:rPr lang="en" u="sng">
                <a:solidFill>
                  <a:srgbClr val="617A86"/>
                </a:solidFill>
                <a:hlinkClick r:id="rId3"/>
              </a:rPr>
              <a:t>Google Sheets</a:t>
            </a:r>
            <a:endParaRPr>
              <a:solidFill>
                <a:srgbClr val="617A86"/>
              </a:solidFill>
            </a:endParaRPr>
          </a:p>
        </p:txBody>
      </p:sp>
      <p:pic>
        <p:nvPicPr>
          <p:cNvPr id="366" name="Shape 3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05150" y="735125"/>
            <a:ext cx="3733751" cy="3096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Shape 371"/>
          <p:cNvSpPr/>
          <p:nvPr/>
        </p:nvSpPr>
        <p:spPr>
          <a:xfrm>
            <a:off x="3710416" y="395275"/>
            <a:ext cx="1723167" cy="3457530"/>
          </a:xfrm>
          <a:custGeom>
            <a:avLst/>
            <a:gdLst/>
            <a:ahLst/>
            <a:cxnLst/>
            <a:rect l="0" t="0" r="0" b="0"/>
            <a:pathLst>
              <a:path w="30819" h="61841" extrusionOk="0">
                <a:moveTo>
                  <a:pt x="5160" y="2580"/>
                </a:moveTo>
                <a:lnTo>
                  <a:pt x="5295" y="2648"/>
                </a:lnTo>
                <a:lnTo>
                  <a:pt x="5363" y="2784"/>
                </a:lnTo>
                <a:lnTo>
                  <a:pt x="5363" y="2920"/>
                </a:lnTo>
                <a:lnTo>
                  <a:pt x="5363" y="3055"/>
                </a:lnTo>
                <a:lnTo>
                  <a:pt x="5295" y="3191"/>
                </a:lnTo>
                <a:lnTo>
                  <a:pt x="5160" y="3259"/>
                </a:lnTo>
                <a:lnTo>
                  <a:pt x="4888" y="3259"/>
                </a:lnTo>
                <a:lnTo>
                  <a:pt x="4752" y="3191"/>
                </a:lnTo>
                <a:lnTo>
                  <a:pt x="4684" y="3055"/>
                </a:lnTo>
                <a:lnTo>
                  <a:pt x="4684" y="2920"/>
                </a:lnTo>
                <a:lnTo>
                  <a:pt x="4684" y="2784"/>
                </a:lnTo>
                <a:lnTo>
                  <a:pt x="4752" y="2648"/>
                </a:lnTo>
                <a:lnTo>
                  <a:pt x="4888" y="2580"/>
                </a:lnTo>
                <a:close/>
                <a:moveTo>
                  <a:pt x="15410" y="2241"/>
                </a:moveTo>
                <a:lnTo>
                  <a:pt x="15681" y="2309"/>
                </a:lnTo>
                <a:lnTo>
                  <a:pt x="15885" y="2444"/>
                </a:lnTo>
                <a:lnTo>
                  <a:pt x="16021" y="2648"/>
                </a:lnTo>
                <a:lnTo>
                  <a:pt x="16088" y="2920"/>
                </a:lnTo>
                <a:lnTo>
                  <a:pt x="16021" y="3191"/>
                </a:lnTo>
                <a:lnTo>
                  <a:pt x="15885" y="3395"/>
                </a:lnTo>
                <a:lnTo>
                  <a:pt x="15681" y="3531"/>
                </a:lnTo>
                <a:lnTo>
                  <a:pt x="15410" y="3598"/>
                </a:lnTo>
                <a:lnTo>
                  <a:pt x="15138" y="3531"/>
                </a:lnTo>
                <a:lnTo>
                  <a:pt x="14934" y="3395"/>
                </a:lnTo>
                <a:lnTo>
                  <a:pt x="14799" y="3191"/>
                </a:lnTo>
                <a:lnTo>
                  <a:pt x="14731" y="2920"/>
                </a:lnTo>
                <a:lnTo>
                  <a:pt x="14799" y="2648"/>
                </a:lnTo>
                <a:lnTo>
                  <a:pt x="14934" y="2444"/>
                </a:lnTo>
                <a:lnTo>
                  <a:pt x="15138" y="2309"/>
                </a:lnTo>
                <a:lnTo>
                  <a:pt x="15410" y="2241"/>
                </a:lnTo>
                <a:close/>
                <a:moveTo>
                  <a:pt x="29393" y="5228"/>
                </a:moveTo>
                <a:lnTo>
                  <a:pt x="29461" y="5296"/>
                </a:lnTo>
                <a:lnTo>
                  <a:pt x="29461" y="54849"/>
                </a:lnTo>
                <a:lnTo>
                  <a:pt x="1426" y="54849"/>
                </a:lnTo>
                <a:lnTo>
                  <a:pt x="1426" y="5296"/>
                </a:lnTo>
                <a:lnTo>
                  <a:pt x="1494" y="5228"/>
                </a:lnTo>
                <a:close/>
                <a:moveTo>
                  <a:pt x="15410" y="544"/>
                </a:moveTo>
                <a:lnTo>
                  <a:pt x="19143" y="612"/>
                </a:lnTo>
                <a:lnTo>
                  <a:pt x="23012" y="747"/>
                </a:lnTo>
                <a:lnTo>
                  <a:pt x="26339" y="951"/>
                </a:lnTo>
                <a:lnTo>
                  <a:pt x="27560" y="1087"/>
                </a:lnTo>
                <a:lnTo>
                  <a:pt x="27560" y="1087"/>
                </a:lnTo>
                <a:lnTo>
                  <a:pt x="26339" y="1019"/>
                </a:lnTo>
                <a:lnTo>
                  <a:pt x="23012" y="815"/>
                </a:lnTo>
                <a:lnTo>
                  <a:pt x="19143" y="680"/>
                </a:lnTo>
                <a:lnTo>
                  <a:pt x="15410" y="612"/>
                </a:lnTo>
                <a:lnTo>
                  <a:pt x="11676" y="680"/>
                </a:lnTo>
                <a:lnTo>
                  <a:pt x="7807" y="815"/>
                </a:lnTo>
                <a:lnTo>
                  <a:pt x="4481" y="1019"/>
                </a:lnTo>
                <a:lnTo>
                  <a:pt x="3259" y="1087"/>
                </a:lnTo>
                <a:lnTo>
                  <a:pt x="2444" y="1223"/>
                </a:lnTo>
                <a:lnTo>
                  <a:pt x="1969" y="1358"/>
                </a:lnTo>
                <a:lnTo>
                  <a:pt x="1630" y="1494"/>
                </a:lnTo>
                <a:lnTo>
                  <a:pt x="1290" y="1698"/>
                </a:lnTo>
                <a:lnTo>
                  <a:pt x="1019" y="1901"/>
                </a:lnTo>
                <a:lnTo>
                  <a:pt x="815" y="2173"/>
                </a:lnTo>
                <a:lnTo>
                  <a:pt x="679" y="2444"/>
                </a:lnTo>
                <a:lnTo>
                  <a:pt x="544" y="2852"/>
                </a:lnTo>
                <a:lnTo>
                  <a:pt x="544" y="3259"/>
                </a:lnTo>
                <a:lnTo>
                  <a:pt x="544" y="58311"/>
                </a:lnTo>
                <a:lnTo>
                  <a:pt x="544" y="58718"/>
                </a:lnTo>
                <a:lnTo>
                  <a:pt x="476" y="58311"/>
                </a:lnTo>
                <a:lnTo>
                  <a:pt x="476" y="3259"/>
                </a:lnTo>
                <a:lnTo>
                  <a:pt x="544" y="2784"/>
                </a:lnTo>
                <a:lnTo>
                  <a:pt x="612" y="2444"/>
                </a:lnTo>
                <a:lnTo>
                  <a:pt x="747" y="2105"/>
                </a:lnTo>
                <a:lnTo>
                  <a:pt x="951" y="1834"/>
                </a:lnTo>
                <a:lnTo>
                  <a:pt x="1222" y="1630"/>
                </a:lnTo>
                <a:lnTo>
                  <a:pt x="1562" y="1426"/>
                </a:lnTo>
                <a:lnTo>
                  <a:pt x="1969" y="1290"/>
                </a:lnTo>
                <a:lnTo>
                  <a:pt x="2444" y="1155"/>
                </a:lnTo>
                <a:lnTo>
                  <a:pt x="3259" y="1087"/>
                </a:lnTo>
                <a:lnTo>
                  <a:pt x="4481" y="951"/>
                </a:lnTo>
                <a:lnTo>
                  <a:pt x="7807" y="747"/>
                </a:lnTo>
                <a:lnTo>
                  <a:pt x="11676" y="612"/>
                </a:lnTo>
                <a:lnTo>
                  <a:pt x="15410" y="544"/>
                </a:lnTo>
                <a:close/>
                <a:moveTo>
                  <a:pt x="27560" y="1087"/>
                </a:moveTo>
                <a:lnTo>
                  <a:pt x="28375" y="1155"/>
                </a:lnTo>
                <a:lnTo>
                  <a:pt x="28850" y="1290"/>
                </a:lnTo>
                <a:lnTo>
                  <a:pt x="29257" y="1426"/>
                </a:lnTo>
                <a:lnTo>
                  <a:pt x="29597" y="1630"/>
                </a:lnTo>
                <a:lnTo>
                  <a:pt x="29868" y="1834"/>
                </a:lnTo>
                <a:lnTo>
                  <a:pt x="30072" y="2105"/>
                </a:lnTo>
                <a:lnTo>
                  <a:pt x="30208" y="2444"/>
                </a:lnTo>
                <a:lnTo>
                  <a:pt x="30276" y="2784"/>
                </a:lnTo>
                <a:lnTo>
                  <a:pt x="30344" y="3259"/>
                </a:lnTo>
                <a:lnTo>
                  <a:pt x="30344" y="58311"/>
                </a:lnTo>
                <a:lnTo>
                  <a:pt x="30276" y="58718"/>
                </a:lnTo>
                <a:lnTo>
                  <a:pt x="30208" y="59125"/>
                </a:lnTo>
                <a:lnTo>
                  <a:pt x="30072" y="59465"/>
                </a:lnTo>
                <a:lnTo>
                  <a:pt x="29868" y="59736"/>
                </a:lnTo>
                <a:lnTo>
                  <a:pt x="29597" y="60008"/>
                </a:lnTo>
                <a:lnTo>
                  <a:pt x="29257" y="60144"/>
                </a:lnTo>
                <a:lnTo>
                  <a:pt x="28850" y="60347"/>
                </a:lnTo>
                <a:lnTo>
                  <a:pt x="28375" y="60415"/>
                </a:lnTo>
                <a:lnTo>
                  <a:pt x="26746" y="60687"/>
                </a:lnTo>
                <a:lnTo>
                  <a:pt x="23895" y="60958"/>
                </a:lnTo>
                <a:lnTo>
                  <a:pt x="22130" y="61094"/>
                </a:lnTo>
                <a:lnTo>
                  <a:pt x="20093" y="61230"/>
                </a:lnTo>
                <a:lnTo>
                  <a:pt x="17853" y="61298"/>
                </a:lnTo>
                <a:lnTo>
                  <a:pt x="12966" y="61298"/>
                </a:lnTo>
                <a:lnTo>
                  <a:pt x="10726" y="61230"/>
                </a:lnTo>
                <a:lnTo>
                  <a:pt x="8689" y="61094"/>
                </a:lnTo>
                <a:lnTo>
                  <a:pt x="6924" y="60958"/>
                </a:lnTo>
                <a:lnTo>
                  <a:pt x="4073" y="60687"/>
                </a:lnTo>
                <a:lnTo>
                  <a:pt x="2444" y="60415"/>
                </a:lnTo>
                <a:lnTo>
                  <a:pt x="1969" y="60347"/>
                </a:lnTo>
                <a:lnTo>
                  <a:pt x="1562" y="60144"/>
                </a:lnTo>
                <a:lnTo>
                  <a:pt x="1290" y="60008"/>
                </a:lnTo>
                <a:lnTo>
                  <a:pt x="951" y="59736"/>
                </a:lnTo>
                <a:lnTo>
                  <a:pt x="747" y="59465"/>
                </a:lnTo>
                <a:lnTo>
                  <a:pt x="612" y="59125"/>
                </a:lnTo>
                <a:lnTo>
                  <a:pt x="544" y="58718"/>
                </a:lnTo>
                <a:lnTo>
                  <a:pt x="544" y="58718"/>
                </a:lnTo>
                <a:lnTo>
                  <a:pt x="679" y="59125"/>
                </a:lnTo>
                <a:lnTo>
                  <a:pt x="815" y="59397"/>
                </a:lnTo>
                <a:lnTo>
                  <a:pt x="1019" y="59669"/>
                </a:lnTo>
                <a:lnTo>
                  <a:pt x="1290" y="59940"/>
                </a:lnTo>
                <a:lnTo>
                  <a:pt x="1630" y="60144"/>
                </a:lnTo>
                <a:lnTo>
                  <a:pt x="2037" y="60279"/>
                </a:lnTo>
                <a:lnTo>
                  <a:pt x="2444" y="60415"/>
                </a:lnTo>
                <a:lnTo>
                  <a:pt x="4073" y="60619"/>
                </a:lnTo>
                <a:lnTo>
                  <a:pt x="6924" y="60890"/>
                </a:lnTo>
                <a:lnTo>
                  <a:pt x="8689" y="61026"/>
                </a:lnTo>
                <a:lnTo>
                  <a:pt x="10726" y="61162"/>
                </a:lnTo>
                <a:lnTo>
                  <a:pt x="12966" y="61230"/>
                </a:lnTo>
                <a:lnTo>
                  <a:pt x="17853" y="61230"/>
                </a:lnTo>
                <a:lnTo>
                  <a:pt x="20093" y="61162"/>
                </a:lnTo>
                <a:lnTo>
                  <a:pt x="22130" y="61026"/>
                </a:lnTo>
                <a:lnTo>
                  <a:pt x="23895" y="60890"/>
                </a:lnTo>
                <a:lnTo>
                  <a:pt x="26746" y="60619"/>
                </a:lnTo>
                <a:lnTo>
                  <a:pt x="28375" y="60415"/>
                </a:lnTo>
                <a:lnTo>
                  <a:pt x="28850" y="60279"/>
                </a:lnTo>
                <a:lnTo>
                  <a:pt x="29190" y="60144"/>
                </a:lnTo>
                <a:lnTo>
                  <a:pt x="29529" y="59940"/>
                </a:lnTo>
                <a:lnTo>
                  <a:pt x="29800" y="59669"/>
                </a:lnTo>
                <a:lnTo>
                  <a:pt x="30004" y="59397"/>
                </a:lnTo>
                <a:lnTo>
                  <a:pt x="30140" y="59125"/>
                </a:lnTo>
                <a:lnTo>
                  <a:pt x="30276" y="58718"/>
                </a:lnTo>
                <a:lnTo>
                  <a:pt x="30276" y="58311"/>
                </a:lnTo>
                <a:lnTo>
                  <a:pt x="30276" y="3259"/>
                </a:lnTo>
                <a:lnTo>
                  <a:pt x="30276" y="2852"/>
                </a:lnTo>
                <a:lnTo>
                  <a:pt x="30140" y="2444"/>
                </a:lnTo>
                <a:lnTo>
                  <a:pt x="30004" y="2173"/>
                </a:lnTo>
                <a:lnTo>
                  <a:pt x="29800" y="1901"/>
                </a:lnTo>
                <a:lnTo>
                  <a:pt x="29529" y="1698"/>
                </a:lnTo>
                <a:lnTo>
                  <a:pt x="29190" y="1494"/>
                </a:lnTo>
                <a:lnTo>
                  <a:pt x="28850" y="1358"/>
                </a:lnTo>
                <a:lnTo>
                  <a:pt x="28375" y="1223"/>
                </a:lnTo>
                <a:lnTo>
                  <a:pt x="27560" y="1087"/>
                </a:lnTo>
                <a:close/>
                <a:moveTo>
                  <a:pt x="15410" y="1"/>
                </a:moveTo>
                <a:lnTo>
                  <a:pt x="11608" y="69"/>
                </a:lnTo>
                <a:lnTo>
                  <a:pt x="7739" y="204"/>
                </a:lnTo>
                <a:lnTo>
                  <a:pt x="4413" y="408"/>
                </a:lnTo>
                <a:lnTo>
                  <a:pt x="3191" y="544"/>
                </a:lnTo>
                <a:lnTo>
                  <a:pt x="2309" y="680"/>
                </a:lnTo>
                <a:lnTo>
                  <a:pt x="1765" y="815"/>
                </a:lnTo>
                <a:lnTo>
                  <a:pt x="1290" y="1019"/>
                </a:lnTo>
                <a:lnTo>
                  <a:pt x="883" y="1223"/>
                </a:lnTo>
                <a:lnTo>
                  <a:pt x="544" y="1494"/>
                </a:lnTo>
                <a:lnTo>
                  <a:pt x="340" y="1901"/>
                </a:lnTo>
                <a:lnTo>
                  <a:pt x="136" y="2241"/>
                </a:lnTo>
                <a:lnTo>
                  <a:pt x="1" y="2716"/>
                </a:lnTo>
                <a:lnTo>
                  <a:pt x="1" y="3259"/>
                </a:lnTo>
                <a:lnTo>
                  <a:pt x="1" y="58311"/>
                </a:lnTo>
                <a:lnTo>
                  <a:pt x="1" y="58854"/>
                </a:lnTo>
                <a:lnTo>
                  <a:pt x="136" y="59261"/>
                </a:lnTo>
                <a:lnTo>
                  <a:pt x="340" y="59736"/>
                </a:lnTo>
                <a:lnTo>
                  <a:pt x="612" y="60076"/>
                </a:lnTo>
                <a:lnTo>
                  <a:pt x="951" y="60347"/>
                </a:lnTo>
                <a:lnTo>
                  <a:pt x="1358" y="60619"/>
                </a:lnTo>
                <a:lnTo>
                  <a:pt x="1833" y="60823"/>
                </a:lnTo>
                <a:lnTo>
                  <a:pt x="2309" y="60958"/>
                </a:lnTo>
                <a:lnTo>
                  <a:pt x="4006" y="61162"/>
                </a:lnTo>
                <a:lnTo>
                  <a:pt x="6857" y="61501"/>
                </a:lnTo>
                <a:lnTo>
                  <a:pt x="8689" y="61637"/>
                </a:lnTo>
                <a:lnTo>
                  <a:pt x="10726" y="61705"/>
                </a:lnTo>
                <a:lnTo>
                  <a:pt x="12966" y="61773"/>
                </a:lnTo>
                <a:lnTo>
                  <a:pt x="15410" y="61841"/>
                </a:lnTo>
                <a:lnTo>
                  <a:pt x="17853" y="61773"/>
                </a:lnTo>
                <a:lnTo>
                  <a:pt x="20093" y="61705"/>
                </a:lnTo>
                <a:lnTo>
                  <a:pt x="22130" y="61637"/>
                </a:lnTo>
                <a:lnTo>
                  <a:pt x="23963" y="61501"/>
                </a:lnTo>
                <a:lnTo>
                  <a:pt x="26814" y="61162"/>
                </a:lnTo>
                <a:lnTo>
                  <a:pt x="28511" y="60958"/>
                </a:lnTo>
                <a:lnTo>
                  <a:pt x="28986" y="60823"/>
                </a:lnTo>
                <a:lnTo>
                  <a:pt x="29461" y="60619"/>
                </a:lnTo>
                <a:lnTo>
                  <a:pt x="29868" y="60347"/>
                </a:lnTo>
                <a:lnTo>
                  <a:pt x="30208" y="60076"/>
                </a:lnTo>
                <a:lnTo>
                  <a:pt x="30479" y="59736"/>
                </a:lnTo>
                <a:lnTo>
                  <a:pt x="30683" y="59261"/>
                </a:lnTo>
                <a:lnTo>
                  <a:pt x="30819" y="58854"/>
                </a:lnTo>
                <a:lnTo>
                  <a:pt x="30819" y="58311"/>
                </a:lnTo>
                <a:lnTo>
                  <a:pt x="30819" y="3259"/>
                </a:lnTo>
                <a:lnTo>
                  <a:pt x="30819" y="2716"/>
                </a:lnTo>
                <a:lnTo>
                  <a:pt x="30683" y="2241"/>
                </a:lnTo>
                <a:lnTo>
                  <a:pt x="30547" y="1901"/>
                </a:lnTo>
                <a:lnTo>
                  <a:pt x="30276" y="1494"/>
                </a:lnTo>
                <a:lnTo>
                  <a:pt x="29936" y="1223"/>
                </a:lnTo>
                <a:lnTo>
                  <a:pt x="29529" y="1019"/>
                </a:lnTo>
                <a:lnTo>
                  <a:pt x="29054" y="815"/>
                </a:lnTo>
                <a:lnTo>
                  <a:pt x="28511" y="680"/>
                </a:lnTo>
                <a:lnTo>
                  <a:pt x="27628" y="544"/>
                </a:lnTo>
                <a:lnTo>
                  <a:pt x="26406" y="408"/>
                </a:lnTo>
                <a:lnTo>
                  <a:pt x="23080" y="204"/>
                </a:lnTo>
                <a:lnTo>
                  <a:pt x="19211" y="69"/>
                </a:lnTo>
                <a:lnTo>
                  <a:pt x="15410" y="1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A1BECC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Shape 372"/>
          <p:cNvSpPr txBox="1">
            <a:spLocks noGrp="1"/>
          </p:cNvSpPr>
          <p:nvPr>
            <p:ph type="body" idx="4294967295"/>
          </p:nvPr>
        </p:nvSpPr>
        <p:spPr>
          <a:xfrm>
            <a:off x="2085975" y="3843000"/>
            <a:ext cx="4972200" cy="12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latin typeface="Nixie One"/>
                <a:ea typeface="Nixie One"/>
                <a:cs typeface="Nixie One"/>
                <a:sym typeface="Nixie One"/>
              </a:rPr>
              <a:t>Android project</a:t>
            </a:r>
            <a:endParaRPr sz="1800">
              <a:latin typeface="Nixie One"/>
              <a:ea typeface="Nixie One"/>
              <a:cs typeface="Nixie One"/>
              <a:sym typeface="Nixie One"/>
            </a:endParaRP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/>
              <a:t>Show and explain your web, app or software projects using these gadget templates.</a:t>
            </a:r>
            <a:endParaRPr sz="1400"/>
          </a:p>
        </p:txBody>
      </p:sp>
      <p:sp>
        <p:nvSpPr>
          <p:cNvPr id="373" name="Shape 373"/>
          <p:cNvSpPr/>
          <p:nvPr/>
        </p:nvSpPr>
        <p:spPr>
          <a:xfrm>
            <a:off x="3790577" y="685225"/>
            <a:ext cx="1568100" cy="27870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99999"/>
                </a:solidFill>
                <a:latin typeface="Varela Round"/>
                <a:ea typeface="Varela Round"/>
                <a:cs typeface="Varela Round"/>
                <a:sym typeface="Varela Round"/>
              </a:rPr>
              <a:t>Place your screenshot here</a:t>
            </a:r>
            <a:endParaRPr sz="1000">
              <a:solidFill>
                <a:srgbClr val="999999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lowchart: Alternate Process 128">
            <a:extLst>
              <a:ext uri="{FF2B5EF4-FFF2-40B4-BE49-F238E27FC236}">
                <a16:creationId xmlns:a16="http://schemas.microsoft.com/office/drawing/2014/main" xmlns="" id="{12B7A1DB-15B5-4F46-B7DB-ED348CA824F0}"/>
              </a:ext>
            </a:extLst>
          </p:cNvPr>
          <p:cNvSpPr/>
          <p:nvPr/>
        </p:nvSpPr>
        <p:spPr bwMode="auto">
          <a:xfrm>
            <a:off x="1331640" y="915566"/>
            <a:ext cx="6480720" cy="4155926"/>
          </a:xfrm>
          <a:custGeom>
            <a:avLst/>
            <a:gdLst>
              <a:gd name="connsiteX0" fmla="*/ 0 w 8208912"/>
              <a:gd name="connsiteY0" fmla="*/ 912939 h 5477632"/>
              <a:gd name="connsiteX1" fmla="*/ 912939 w 8208912"/>
              <a:gd name="connsiteY1" fmla="*/ 0 h 5477632"/>
              <a:gd name="connsiteX2" fmla="*/ 7295973 w 8208912"/>
              <a:gd name="connsiteY2" fmla="*/ 0 h 5477632"/>
              <a:gd name="connsiteX3" fmla="*/ 8208912 w 8208912"/>
              <a:gd name="connsiteY3" fmla="*/ 912939 h 5477632"/>
              <a:gd name="connsiteX4" fmla="*/ 8208912 w 8208912"/>
              <a:gd name="connsiteY4" fmla="*/ 4564693 h 5477632"/>
              <a:gd name="connsiteX5" fmla="*/ 7295973 w 8208912"/>
              <a:gd name="connsiteY5" fmla="*/ 5477632 h 5477632"/>
              <a:gd name="connsiteX6" fmla="*/ 912939 w 8208912"/>
              <a:gd name="connsiteY6" fmla="*/ 5477632 h 5477632"/>
              <a:gd name="connsiteX7" fmla="*/ 0 w 8208912"/>
              <a:gd name="connsiteY7" fmla="*/ 4564693 h 5477632"/>
              <a:gd name="connsiteX8" fmla="*/ 0 w 8208912"/>
              <a:gd name="connsiteY8" fmla="*/ 912939 h 5477632"/>
              <a:gd name="connsiteX0" fmla="*/ 0 w 8208912"/>
              <a:gd name="connsiteY0" fmla="*/ 912939 h 5477632"/>
              <a:gd name="connsiteX1" fmla="*/ 522414 w 8208912"/>
              <a:gd name="connsiteY1" fmla="*/ 9525 h 5477632"/>
              <a:gd name="connsiteX2" fmla="*/ 7295973 w 8208912"/>
              <a:gd name="connsiteY2" fmla="*/ 0 h 5477632"/>
              <a:gd name="connsiteX3" fmla="*/ 8208912 w 8208912"/>
              <a:gd name="connsiteY3" fmla="*/ 912939 h 5477632"/>
              <a:gd name="connsiteX4" fmla="*/ 8208912 w 8208912"/>
              <a:gd name="connsiteY4" fmla="*/ 4564693 h 5477632"/>
              <a:gd name="connsiteX5" fmla="*/ 7295973 w 8208912"/>
              <a:gd name="connsiteY5" fmla="*/ 5477632 h 5477632"/>
              <a:gd name="connsiteX6" fmla="*/ 912939 w 8208912"/>
              <a:gd name="connsiteY6" fmla="*/ 5477632 h 5477632"/>
              <a:gd name="connsiteX7" fmla="*/ 0 w 8208912"/>
              <a:gd name="connsiteY7" fmla="*/ 4564693 h 5477632"/>
              <a:gd name="connsiteX8" fmla="*/ 0 w 8208912"/>
              <a:gd name="connsiteY8" fmla="*/ 912939 h 5477632"/>
              <a:gd name="connsiteX0" fmla="*/ 0 w 8208912"/>
              <a:gd name="connsiteY0" fmla="*/ 912939 h 5477632"/>
              <a:gd name="connsiteX1" fmla="*/ 522414 w 8208912"/>
              <a:gd name="connsiteY1" fmla="*/ 9525 h 5477632"/>
              <a:gd name="connsiteX2" fmla="*/ 7572198 w 8208912"/>
              <a:gd name="connsiteY2" fmla="*/ 0 h 5477632"/>
              <a:gd name="connsiteX3" fmla="*/ 8208912 w 8208912"/>
              <a:gd name="connsiteY3" fmla="*/ 912939 h 5477632"/>
              <a:gd name="connsiteX4" fmla="*/ 8208912 w 8208912"/>
              <a:gd name="connsiteY4" fmla="*/ 4564693 h 5477632"/>
              <a:gd name="connsiteX5" fmla="*/ 7295973 w 8208912"/>
              <a:gd name="connsiteY5" fmla="*/ 5477632 h 5477632"/>
              <a:gd name="connsiteX6" fmla="*/ 912939 w 8208912"/>
              <a:gd name="connsiteY6" fmla="*/ 5477632 h 5477632"/>
              <a:gd name="connsiteX7" fmla="*/ 0 w 8208912"/>
              <a:gd name="connsiteY7" fmla="*/ 4564693 h 5477632"/>
              <a:gd name="connsiteX8" fmla="*/ 0 w 8208912"/>
              <a:gd name="connsiteY8" fmla="*/ 912939 h 5477632"/>
              <a:gd name="connsiteX0" fmla="*/ 0 w 8208912"/>
              <a:gd name="connsiteY0" fmla="*/ 912939 h 5477632"/>
              <a:gd name="connsiteX1" fmla="*/ 522414 w 8208912"/>
              <a:gd name="connsiteY1" fmla="*/ 9525 h 5477632"/>
              <a:gd name="connsiteX2" fmla="*/ 7572198 w 8208912"/>
              <a:gd name="connsiteY2" fmla="*/ 0 h 5477632"/>
              <a:gd name="connsiteX3" fmla="*/ 8208912 w 8208912"/>
              <a:gd name="connsiteY3" fmla="*/ 912939 h 5477632"/>
              <a:gd name="connsiteX4" fmla="*/ 8208912 w 8208912"/>
              <a:gd name="connsiteY4" fmla="*/ 4564693 h 5477632"/>
              <a:gd name="connsiteX5" fmla="*/ 7295973 w 8208912"/>
              <a:gd name="connsiteY5" fmla="*/ 5477632 h 5477632"/>
              <a:gd name="connsiteX6" fmla="*/ 608139 w 8208912"/>
              <a:gd name="connsiteY6" fmla="*/ 5468107 h 5477632"/>
              <a:gd name="connsiteX7" fmla="*/ 0 w 8208912"/>
              <a:gd name="connsiteY7" fmla="*/ 4564693 h 5477632"/>
              <a:gd name="connsiteX8" fmla="*/ 0 w 8208912"/>
              <a:gd name="connsiteY8" fmla="*/ 912939 h 5477632"/>
              <a:gd name="connsiteX0" fmla="*/ 0 w 8208912"/>
              <a:gd name="connsiteY0" fmla="*/ 912939 h 5487157"/>
              <a:gd name="connsiteX1" fmla="*/ 522414 w 8208912"/>
              <a:gd name="connsiteY1" fmla="*/ 9525 h 5487157"/>
              <a:gd name="connsiteX2" fmla="*/ 7572198 w 8208912"/>
              <a:gd name="connsiteY2" fmla="*/ 0 h 5487157"/>
              <a:gd name="connsiteX3" fmla="*/ 8208912 w 8208912"/>
              <a:gd name="connsiteY3" fmla="*/ 912939 h 5487157"/>
              <a:gd name="connsiteX4" fmla="*/ 8208912 w 8208912"/>
              <a:gd name="connsiteY4" fmla="*/ 4564693 h 5487157"/>
              <a:gd name="connsiteX5" fmla="*/ 7534098 w 8208912"/>
              <a:gd name="connsiteY5" fmla="*/ 5487157 h 5487157"/>
              <a:gd name="connsiteX6" fmla="*/ 608139 w 8208912"/>
              <a:gd name="connsiteY6" fmla="*/ 5468107 h 5487157"/>
              <a:gd name="connsiteX7" fmla="*/ 0 w 8208912"/>
              <a:gd name="connsiteY7" fmla="*/ 4564693 h 5487157"/>
              <a:gd name="connsiteX8" fmla="*/ 0 w 8208912"/>
              <a:gd name="connsiteY8" fmla="*/ 912939 h 5487157"/>
              <a:gd name="connsiteX0" fmla="*/ 0 w 8208912"/>
              <a:gd name="connsiteY0" fmla="*/ 912939 h 5487157"/>
              <a:gd name="connsiteX1" fmla="*/ 608139 w 8208912"/>
              <a:gd name="connsiteY1" fmla="*/ 9525 h 5487157"/>
              <a:gd name="connsiteX2" fmla="*/ 7572198 w 8208912"/>
              <a:gd name="connsiteY2" fmla="*/ 0 h 5487157"/>
              <a:gd name="connsiteX3" fmla="*/ 8208912 w 8208912"/>
              <a:gd name="connsiteY3" fmla="*/ 912939 h 5487157"/>
              <a:gd name="connsiteX4" fmla="*/ 8208912 w 8208912"/>
              <a:gd name="connsiteY4" fmla="*/ 4564693 h 5487157"/>
              <a:gd name="connsiteX5" fmla="*/ 7534098 w 8208912"/>
              <a:gd name="connsiteY5" fmla="*/ 5487157 h 5487157"/>
              <a:gd name="connsiteX6" fmla="*/ 608139 w 8208912"/>
              <a:gd name="connsiteY6" fmla="*/ 5468107 h 5487157"/>
              <a:gd name="connsiteX7" fmla="*/ 0 w 8208912"/>
              <a:gd name="connsiteY7" fmla="*/ 4564693 h 5487157"/>
              <a:gd name="connsiteX8" fmla="*/ 0 w 8208912"/>
              <a:gd name="connsiteY8" fmla="*/ 912939 h 5487157"/>
              <a:gd name="connsiteX0" fmla="*/ 0 w 8208912"/>
              <a:gd name="connsiteY0" fmla="*/ 912939 h 5487157"/>
              <a:gd name="connsiteX1" fmla="*/ 589089 w 8208912"/>
              <a:gd name="connsiteY1" fmla="*/ 19050 h 5487157"/>
              <a:gd name="connsiteX2" fmla="*/ 7572198 w 8208912"/>
              <a:gd name="connsiteY2" fmla="*/ 0 h 5487157"/>
              <a:gd name="connsiteX3" fmla="*/ 8208912 w 8208912"/>
              <a:gd name="connsiteY3" fmla="*/ 912939 h 5487157"/>
              <a:gd name="connsiteX4" fmla="*/ 8208912 w 8208912"/>
              <a:gd name="connsiteY4" fmla="*/ 4564693 h 5487157"/>
              <a:gd name="connsiteX5" fmla="*/ 7534098 w 8208912"/>
              <a:gd name="connsiteY5" fmla="*/ 5487157 h 5487157"/>
              <a:gd name="connsiteX6" fmla="*/ 608139 w 8208912"/>
              <a:gd name="connsiteY6" fmla="*/ 5468107 h 5487157"/>
              <a:gd name="connsiteX7" fmla="*/ 0 w 8208912"/>
              <a:gd name="connsiteY7" fmla="*/ 4564693 h 5487157"/>
              <a:gd name="connsiteX8" fmla="*/ 0 w 8208912"/>
              <a:gd name="connsiteY8" fmla="*/ 912939 h 54871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08912" h="5487157">
                <a:moveTo>
                  <a:pt x="0" y="912939"/>
                </a:moveTo>
                <a:cubicBezTo>
                  <a:pt x="0" y="408737"/>
                  <a:pt x="84887" y="19050"/>
                  <a:pt x="589089" y="19050"/>
                </a:cubicBezTo>
                <a:lnTo>
                  <a:pt x="7572198" y="0"/>
                </a:lnTo>
                <a:cubicBezTo>
                  <a:pt x="8076400" y="0"/>
                  <a:pt x="8208912" y="408737"/>
                  <a:pt x="8208912" y="912939"/>
                </a:cubicBezTo>
                <a:lnTo>
                  <a:pt x="8208912" y="4564693"/>
                </a:lnTo>
                <a:cubicBezTo>
                  <a:pt x="8208912" y="5068895"/>
                  <a:pt x="8038300" y="5487157"/>
                  <a:pt x="7534098" y="5487157"/>
                </a:cubicBezTo>
                <a:lnTo>
                  <a:pt x="608139" y="5468107"/>
                </a:lnTo>
                <a:cubicBezTo>
                  <a:pt x="103937" y="5468107"/>
                  <a:pt x="0" y="5068895"/>
                  <a:pt x="0" y="4564693"/>
                </a:cubicBezTo>
                <a:lnTo>
                  <a:pt x="0" y="912939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  <a:alpha val="34000"/>
            </a:scheme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th-TH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97" name="Shape 197"/>
          <p:cNvSpPr txBox="1">
            <a:spLocks noGrp="1"/>
          </p:cNvSpPr>
          <p:nvPr>
            <p:ph type="ctrTitle" idx="4294967295"/>
          </p:nvPr>
        </p:nvSpPr>
        <p:spPr>
          <a:xfrm>
            <a:off x="683568" y="-244234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 dirty="0" smtClean="0"/>
              <a:t>Scope</a:t>
            </a:r>
            <a:endParaRPr sz="4800" b="1" dirty="0"/>
          </a:p>
        </p:txBody>
      </p:sp>
      <p:sp>
        <p:nvSpPr>
          <p:cNvPr id="7" name="Freeform: Shape 125">
            <a:extLst>
              <a:ext uri="{FF2B5EF4-FFF2-40B4-BE49-F238E27FC236}">
                <a16:creationId xmlns:a16="http://schemas.microsoft.com/office/drawing/2014/main" xmlns="" id="{2EBAFD0D-8C2C-421D-9EA4-3B675B9C0BD8}"/>
              </a:ext>
            </a:extLst>
          </p:cNvPr>
          <p:cNvSpPr/>
          <p:nvPr/>
        </p:nvSpPr>
        <p:spPr>
          <a:xfrm>
            <a:off x="1475656" y="987574"/>
            <a:ext cx="2636679" cy="1728192"/>
          </a:xfrm>
          <a:custGeom>
            <a:avLst/>
            <a:gdLst>
              <a:gd name="connsiteX0" fmla="*/ 0 w 2952328"/>
              <a:gd name="connsiteY0" fmla="*/ 236186 h 2361862"/>
              <a:gd name="connsiteX1" fmla="*/ 236186 w 2952328"/>
              <a:gd name="connsiteY1" fmla="*/ 0 h 2361862"/>
              <a:gd name="connsiteX2" fmla="*/ 2716142 w 2952328"/>
              <a:gd name="connsiteY2" fmla="*/ 0 h 2361862"/>
              <a:gd name="connsiteX3" fmla="*/ 2952328 w 2952328"/>
              <a:gd name="connsiteY3" fmla="*/ 236186 h 2361862"/>
              <a:gd name="connsiteX4" fmla="*/ 2952328 w 2952328"/>
              <a:gd name="connsiteY4" fmla="*/ 2125676 h 2361862"/>
              <a:gd name="connsiteX5" fmla="*/ 2716142 w 2952328"/>
              <a:gd name="connsiteY5" fmla="*/ 2361862 h 2361862"/>
              <a:gd name="connsiteX6" fmla="*/ 236186 w 2952328"/>
              <a:gd name="connsiteY6" fmla="*/ 2361862 h 2361862"/>
              <a:gd name="connsiteX7" fmla="*/ 0 w 2952328"/>
              <a:gd name="connsiteY7" fmla="*/ 2125676 h 2361862"/>
              <a:gd name="connsiteX8" fmla="*/ 0 w 2952328"/>
              <a:gd name="connsiteY8" fmla="*/ 236186 h 2361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52328" h="2361862">
                <a:moveTo>
                  <a:pt x="0" y="236186"/>
                </a:moveTo>
                <a:cubicBezTo>
                  <a:pt x="0" y="105744"/>
                  <a:pt x="105744" y="0"/>
                  <a:pt x="236186" y="0"/>
                </a:cubicBezTo>
                <a:lnTo>
                  <a:pt x="2716142" y="0"/>
                </a:lnTo>
                <a:cubicBezTo>
                  <a:pt x="2846584" y="0"/>
                  <a:pt x="2952328" y="105744"/>
                  <a:pt x="2952328" y="236186"/>
                </a:cubicBezTo>
                <a:lnTo>
                  <a:pt x="2952328" y="2125676"/>
                </a:lnTo>
                <a:cubicBezTo>
                  <a:pt x="2952328" y="2256118"/>
                  <a:pt x="2846584" y="2361862"/>
                  <a:pt x="2716142" y="2361862"/>
                </a:cubicBezTo>
                <a:lnTo>
                  <a:pt x="236186" y="2361862"/>
                </a:lnTo>
                <a:cubicBezTo>
                  <a:pt x="105744" y="2361862"/>
                  <a:pt x="0" y="2256118"/>
                  <a:pt x="0" y="2125676"/>
                </a:cubicBezTo>
                <a:lnTo>
                  <a:pt x="0" y="23618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06680" tIns="106680" rIns="106680" bIns="1759984" numCol="1" spcCol="1270" anchor="t" anchorCtr="0">
            <a:noAutofit/>
          </a:bodyPr>
          <a:lstStyle/>
          <a:p>
            <a:pPr marL="0" lvl="0" indent="0" algn="ctr" defTabSz="12446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th-TH" sz="2800" kern="1200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ระบบจัดการข้อมูล</a:t>
            </a:r>
            <a:endParaRPr lang="en-US" sz="2800" kern="1200" dirty="0">
              <a:solidFill>
                <a:schemeClr val="bg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8" name="Freeform: Shape 129">
            <a:extLst>
              <a:ext uri="{FF2B5EF4-FFF2-40B4-BE49-F238E27FC236}">
                <a16:creationId xmlns:a16="http://schemas.microsoft.com/office/drawing/2014/main" xmlns="" id="{B4E16E68-80C7-4AA8-A424-3D9F3CCCE6EC}"/>
              </a:ext>
            </a:extLst>
          </p:cNvPr>
          <p:cNvSpPr/>
          <p:nvPr/>
        </p:nvSpPr>
        <p:spPr>
          <a:xfrm>
            <a:off x="4427985" y="987574"/>
            <a:ext cx="3240359" cy="3960439"/>
          </a:xfrm>
          <a:custGeom>
            <a:avLst/>
            <a:gdLst>
              <a:gd name="connsiteX0" fmla="*/ 0 w 2952328"/>
              <a:gd name="connsiteY0" fmla="*/ 236186 h 2361862"/>
              <a:gd name="connsiteX1" fmla="*/ 236186 w 2952328"/>
              <a:gd name="connsiteY1" fmla="*/ 0 h 2361862"/>
              <a:gd name="connsiteX2" fmla="*/ 2716142 w 2952328"/>
              <a:gd name="connsiteY2" fmla="*/ 0 h 2361862"/>
              <a:gd name="connsiteX3" fmla="*/ 2952328 w 2952328"/>
              <a:gd name="connsiteY3" fmla="*/ 236186 h 2361862"/>
              <a:gd name="connsiteX4" fmla="*/ 2952328 w 2952328"/>
              <a:gd name="connsiteY4" fmla="*/ 2125676 h 2361862"/>
              <a:gd name="connsiteX5" fmla="*/ 2716142 w 2952328"/>
              <a:gd name="connsiteY5" fmla="*/ 2361862 h 2361862"/>
              <a:gd name="connsiteX6" fmla="*/ 236186 w 2952328"/>
              <a:gd name="connsiteY6" fmla="*/ 2361862 h 2361862"/>
              <a:gd name="connsiteX7" fmla="*/ 0 w 2952328"/>
              <a:gd name="connsiteY7" fmla="*/ 2125676 h 2361862"/>
              <a:gd name="connsiteX8" fmla="*/ 0 w 2952328"/>
              <a:gd name="connsiteY8" fmla="*/ 236186 h 2361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52328" h="2361862">
                <a:moveTo>
                  <a:pt x="0" y="236186"/>
                </a:moveTo>
                <a:cubicBezTo>
                  <a:pt x="0" y="105744"/>
                  <a:pt x="105744" y="0"/>
                  <a:pt x="236186" y="0"/>
                </a:cubicBezTo>
                <a:lnTo>
                  <a:pt x="2716142" y="0"/>
                </a:lnTo>
                <a:cubicBezTo>
                  <a:pt x="2846584" y="0"/>
                  <a:pt x="2952328" y="105744"/>
                  <a:pt x="2952328" y="236186"/>
                </a:cubicBezTo>
                <a:lnTo>
                  <a:pt x="2952328" y="2125676"/>
                </a:lnTo>
                <a:cubicBezTo>
                  <a:pt x="2952328" y="2256118"/>
                  <a:pt x="2846584" y="2361862"/>
                  <a:pt x="2716142" y="2361862"/>
                </a:cubicBezTo>
                <a:lnTo>
                  <a:pt x="236186" y="2361862"/>
                </a:lnTo>
                <a:cubicBezTo>
                  <a:pt x="105744" y="2361862"/>
                  <a:pt x="0" y="2256118"/>
                  <a:pt x="0" y="2125676"/>
                </a:cubicBezTo>
                <a:lnTo>
                  <a:pt x="0" y="23618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06680" tIns="106680" rIns="106680" bIns="1759984" numCol="1" spcCol="1270" anchor="t" anchorCtr="0">
            <a:noAutofit/>
          </a:bodyPr>
          <a:lstStyle/>
          <a:p>
            <a:pPr marL="0" lvl="0" indent="0" algn="ctr" defTabSz="12446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th-TH" sz="2800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ระบบจัดการสิทธิ์เข้าใช้งาน</a:t>
            </a:r>
            <a:endParaRPr lang="en-US" sz="2800" kern="1200" dirty="0">
              <a:solidFill>
                <a:schemeClr val="bg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9" name="Freeform: Shape 134">
            <a:extLst>
              <a:ext uri="{FF2B5EF4-FFF2-40B4-BE49-F238E27FC236}">
                <a16:creationId xmlns:a16="http://schemas.microsoft.com/office/drawing/2014/main" xmlns="" id="{B1B84D97-A97C-469B-88FF-E81F71969A06}"/>
              </a:ext>
            </a:extLst>
          </p:cNvPr>
          <p:cNvSpPr/>
          <p:nvPr/>
        </p:nvSpPr>
        <p:spPr>
          <a:xfrm>
            <a:off x="1482559" y="2859782"/>
            <a:ext cx="2632717" cy="2088232"/>
          </a:xfrm>
          <a:custGeom>
            <a:avLst/>
            <a:gdLst>
              <a:gd name="connsiteX0" fmla="*/ 0 w 2952328"/>
              <a:gd name="connsiteY0" fmla="*/ 236186 h 2361862"/>
              <a:gd name="connsiteX1" fmla="*/ 236186 w 2952328"/>
              <a:gd name="connsiteY1" fmla="*/ 0 h 2361862"/>
              <a:gd name="connsiteX2" fmla="*/ 2716142 w 2952328"/>
              <a:gd name="connsiteY2" fmla="*/ 0 h 2361862"/>
              <a:gd name="connsiteX3" fmla="*/ 2952328 w 2952328"/>
              <a:gd name="connsiteY3" fmla="*/ 236186 h 2361862"/>
              <a:gd name="connsiteX4" fmla="*/ 2952328 w 2952328"/>
              <a:gd name="connsiteY4" fmla="*/ 2125676 h 2361862"/>
              <a:gd name="connsiteX5" fmla="*/ 2716142 w 2952328"/>
              <a:gd name="connsiteY5" fmla="*/ 2361862 h 2361862"/>
              <a:gd name="connsiteX6" fmla="*/ 236186 w 2952328"/>
              <a:gd name="connsiteY6" fmla="*/ 2361862 h 2361862"/>
              <a:gd name="connsiteX7" fmla="*/ 0 w 2952328"/>
              <a:gd name="connsiteY7" fmla="*/ 2125676 h 2361862"/>
              <a:gd name="connsiteX8" fmla="*/ 0 w 2952328"/>
              <a:gd name="connsiteY8" fmla="*/ 236186 h 2361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52328" h="2361862">
                <a:moveTo>
                  <a:pt x="0" y="236186"/>
                </a:moveTo>
                <a:cubicBezTo>
                  <a:pt x="0" y="105744"/>
                  <a:pt x="105744" y="0"/>
                  <a:pt x="236186" y="0"/>
                </a:cubicBezTo>
                <a:lnTo>
                  <a:pt x="2716142" y="0"/>
                </a:lnTo>
                <a:cubicBezTo>
                  <a:pt x="2846584" y="0"/>
                  <a:pt x="2952328" y="105744"/>
                  <a:pt x="2952328" y="236186"/>
                </a:cubicBezTo>
                <a:lnTo>
                  <a:pt x="2952328" y="2125676"/>
                </a:lnTo>
                <a:cubicBezTo>
                  <a:pt x="2952328" y="2256118"/>
                  <a:pt x="2846584" y="2361862"/>
                  <a:pt x="2716142" y="2361862"/>
                </a:cubicBezTo>
                <a:lnTo>
                  <a:pt x="236186" y="2361862"/>
                </a:lnTo>
                <a:cubicBezTo>
                  <a:pt x="105744" y="2361862"/>
                  <a:pt x="0" y="2256118"/>
                  <a:pt x="0" y="2125676"/>
                </a:cubicBezTo>
                <a:lnTo>
                  <a:pt x="0" y="23618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06680" tIns="106680" rIns="106680" bIns="1759984" numCol="1" spcCol="1270" anchor="t" anchorCtr="0">
            <a:noAutofit/>
          </a:bodyPr>
          <a:lstStyle/>
          <a:p>
            <a:pPr marL="0" lvl="0" indent="0" algn="ctr" defTabSz="12446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th-TH" sz="2800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ระบบฐานข้อมูล</a:t>
            </a:r>
            <a:endParaRPr lang="en-US" sz="2800" kern="1200" dirty="0">
              <a:solidFill>
                <a:schemeClr val="bg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0" name="Freeform: Shape 126">
            <a:extLst>
              <a:ext uri="{FF2B5EF4-FFF2-40B4-BE49-F238E27FC236}">
                <a16:creationId xmlns:a16="http://schemas.microsoft.com/office/drawing/2014/main" xmlns="" id="{1FB9D9AF-B81E-41A6-B403-E4C8338F480B}"/>
              </a:ext>
            </a:extLst>
          </p:cNvPr>
          <p:cNvSpPr/>
          <p:nvPr/>
        </p:nvSpPr>
        <p:spPr>
          <a:xfrm>
            <a:off x="1547664" y="1408561"/>
            <a:ext cx="2502509" cy="1216692"/>
          </a:xfrm>
          <a:custGeom>
            <a:avLst/>
            <a:gdLst>
              <a:gd name="connsiteX0" fmla="*/ 0 w 2361862"/>
              <a:gd name="connsiteY0" fmla="*/ 153352 h 1533522"/>
              <a:gd name="connsiteX1" fmla="*/ 153352 w 2361862"/>
              <a:gd name="connsiteY1" fmla="*/ 0 h 1533522"/>
              <a:gd name="connsiteX2" fmla="*/ 2208510 w 2361862"/>
              <a:gd name="connsiteY2" fmla="*/ 0 h 1533522"/>
              <a:gd name="connsiteX3" fmla="*/ 2361862 w 2361862"/>
              <a:gd name="connsiteY3" fmla="*/ 153352 h 1533522"/>
              <a:gd name="connsiteX4" fmla="*/ 2361862 w 2361862"/>
              <a:gd name="connsiteY4" fmla="*/ 1380170 h 1533522"/>
              <a:gd name="connsiteX5" fmla="*/ 2208510 w 2361862"/>
              <a:gd name="connsiteY5" fmla="*/ 1533522 h 1533522"/>
              <a:gd name="connsiteX6" fmla="*/ 153352 w 2361862"/>
              <a:gd name="connsiteY6" fmla="*/ 1533522 h 1533522"/>
              <a:gd name="connsiteX7" fmla="*/ 0 w 2361862"/>
              <a:gd name="connsiteY7" fmla="*/ 1380170 h 1533522"/>
              <a:gd name="connsiteX8" fmla="*/ 0 w 2361862"/>
              <a:gd name="connsiteY8" fmla="*/ 153352 h 1533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61862" h="1533522">
                <a:moveTo>
                  <a:pt x="0" y="153352"/>
                </a:moveTo>
                <a:cubicBezTo>
                  <a:pt x="0" y="68658"/>
                  <a:pt x="68658" y="0"/>
                  <a:pt x="153352" y="0"/>
                </a:cubicBezTo>
                <a:lnTo>
                  <a:pt x="2208510" y="0"/>
                </a:lnTo>
                <a:cubicBezTo>
                  <a:pt x="2293204" y="0"/>
                  <a:pt x="2361862" y="68658"/>
                  <a:pt x="2361862" y="153352"/>
                </a:cubicBezTo>
                <a:lnTo>
                  <a:pt x="2361862" y="1380170"/>
                </a:lnTo>
                <a:cubicBezTo>
                  <a:pt x="2361862" y="1464864"/>
                  <a:pt x="2293204" y="1533522"/>
                  <a:pt x="2208510" y="1533522"/>
                </a:cubicBezTo>
                <a:lnTo>
                  <a:pt x="153352" y="1533522"/>
                </a:lnTo>
                <a:cubicBezTo>
                  <a:pt x="68658" y="1533522"/>
                  <a:pt x="0" y="1464864"/>
                  <a:pt x="0" y="1380170"/>
                </a:cubicBezTo>
                <a:lnTo>
                  <a:pt x="0" y="153352"/>
                </a:lnTo>
                <a:close/>
              </a:path>
            </a:pathLst>
          </a:custGeom>
          <a:solidFill>
            <a:schemeClr val="bg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0635" tIns="79205" rIns="90635" bIns="79205" numCol="1" spcCol="1270" anchor="t" anchorCtr="0">
            <a:noAutofit/>
          </a:bodyPr>
          <a:lstStyle/>
          <a:p>
            <a:pPr marL="0" lvl="0" indent="0" algn="l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th-TH" sz="1800" b="1" kern="1200" dirty="0">
                <a:solidFill>
                  <a:schemeClr val="tx1">
                    <a:lumMod val="75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สามารถเพิ่ม ลบ และแก้ไข</a:t>
            </a:r>
            <a:endParaRPr lang="en-US" sz="1800" b="1" kern="1200" dirty="0">
              <a:solidFill>
                <a:schemeClr val="tx1">
                  <a:lumMod val="75000"/>
                </a:schemeClr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marL="114300" lvl="1" indent="-114300" algn="l" defTabSz="622300">
              <a:lnSpc>
                <a:spcPct val="5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th-TH" kern="1200" dirty="0">
                <a:solidFill>
                  <a:schemeClr val="tx1">
                    <a:lumMod val="75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ข้อมูลผู้ใช้งาน</a:t>
            </a:r>
            <a:endParaRPr lang="en-US" kern="1200" dirty="0">
              <a:solidFill>
                <a:schemeClr val="tx1">
                  <a:lumMod val="75000"/>
                </a:schemeClr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marL="114300" lvl="1" indent="-114300" algn="l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th-TH" kern="1200" dirty="0">
                <a:solidFill>
                  <a:schemeClr val="tx1">
                    <a:lumMod val="75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ข้อมูลภาพยนต์</a:t>
            </a:r>
            <a:endParaRPr lang="en-US" kern="1200" dirty="0">
              <a:solidFill>
                <a:schemeClr val="tx1">
                  <a:lumMod val="75000"/>
                </a:schemeClr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marL="114300" lvl="1" indent="-114300" algn="l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th-TH" kern="1200" dirty="0">
                <a:solidFill>
                  <a:schemeClr val="tx1">
                    <a:lumMod val="75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ข้อมูลหมวดหมู่ภาพยนต์</a:t>
            </a:r>
            <a:endParaRPr lang="en-US" kern="1200" dirty="0">
              <a:solidFill>
                <a:schemeClr val="tx1">
                  <a:lumMod val="75000"/>
                </a:schemeClr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marL="114300" lvl="1" indent="-114300" algn="l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th-TH" kern="1200" dirty="0">
                <a:solidFill>
                  <a:schemeClr val="tx1">
                    <a:lumMod val="75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ข้อมูลประวัติการให้คะแนน</a:t>
            </a:r>
            <a:endParaRPr lang="en-US" kern="1200" dirty="0">
              <a:solidFill>
                <a:schemeClr val="tx1">
                  <a:lumMod val="75000"/>
                </a:schemeClr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1" name="Freeform: Shape 132">
            <a:extLst>
              <a:ext uri="{FF2B5EF4-FFF2-40B4-BE49-F238E27FC236}">
                <a16:creationId xmlns:a16="http://schemas.microsoft.com/office/drawing/2014/main" xmlns="" id="{68F99B69-23B1-40E8-A6D6-14851D451E6F}"/>
              </a:ext>
            </a:extLst>
          </p:cNvPr>
          <p:cNvSpPr/>
          <p:nvPr/>
        </p:nvSpPr>
        <p:spPr>
          <a:xfrm>
            <a:off x="4499992" y="1491630"/>
            <a:ext cx="3096344" cy="1512168"/>
          </a:xfrm>
          <a:custGeom>
            <a:avLst/>
            <a:gdLst>
              <a:gd name="connsiteX0" fmla="*/ 0 w 2361862"/>
              <a:gd name="connsiteY0" fmla="*/ 153352 h 1533522"/>
              <a:gd name="connsiteX1" fmla="*/ 153352 w 2361862"/>
              <a:gd name="connsiteY1" fmla="*/ 0 h 1533522"/>
              <a:gd name="connsiteX2" fmla="*/ 2208510 w 2361862"/>
              <a:gd name="connsiteY2" fmla="*/ 0 h 1533522"/>
              <a:gd name="connsiteX3" fmla="*/ 2361862 w 2361862"/>
              <a:gd name="connsiteY3" fmla="*/ 153352 h 1533522"/>
              <a:gd name="connsiteX4" fmla="*/ 2361862 w 2361862"/>
              <a:gd name="connsiteY4" fmla="*/ 1380170 h 1533522"/>
              <a:gd name="connsiteX5" fmla="*/ 2208510 w 2361862"/>
              <a:gd name="connsiteY5" fmla="*/ 1533522 h 1533522"/>
              <a:gd name="connsiteX6" fmla="*/ 153352 w 2361862"/>
              <a:gd name="connsiteY6" fmla="*/ 1533522 h 1533522"/>
              <a:gd name="connsiteX7" fmla="*/ 0 w 2361862"/>
              <a:gd name="connsiteY7" fmla="*/ 1380170 h 1533522"/>
              <a:gd name="connsiteX8" fmla="*/ 0 w 2361862"/>
              <a:gd name="connsiteY8" fmla="*/ 153352 h 1533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61862" h="1533522">
                <a:moveTo>
                  <a:pt x="0" y="153352"/>
                </a:moveTo>
                <a:cubicBezTo>
                  <a:pt x="0" y="68658"/>
                  <a:pt x="68658" y="0"/>
                  <a:pt x="153352" y="0"/>
                </a:cubicBezTo>
                <a:lnTo>
                  <a:pt x="2208510" y="0"/>
                </a:lnTo>
                <a:cubicBezTo>
                  <a:pt x="2293204" y="0"/>
                  <a:pt x="2361862" y="68658"/>
                  <a:pt x="2361862" y="153352"/>
                </a:cubicBezTo>
                <a:lnTo>
                  <a:pt x="2361862" y="1380170"/>
                </a:lnTo>
                <a:cubicBezTo>
                  <a:pt x="2361862" y="1464864"/>
                  <a:pt x="2293204" y="1533522"/>
                  <a:pt x="2208510" y="1533522"/>
                </a:cubicBezTo>
                <a:lnTo>
                  <a:pt x="153352" y="1533522"/>
                </a:lnTo>
                <a:cubicBezTo>
                  <a:pt x="68658" y="1533522"/>
                  <a:pt x="0" y="1464864"/>
                  <a:pt x="0" y="1380170"/>
                </a:cubicBezTo>
                <a:lnTo>
                  <a:pt x="0" y="153352"/>
                </a:lnTo>
                <a:close/>
              </a:path>
            </a:pathLst>
          </a:custGeom>
          <a:solidFill>
            <a:schemeClr val="bg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0635" tIns="79205" rIns="90635" bIns="79205" numCol="1" spcCol="1270" anchor="t" anchorCtr="0">
            <a:noAutofit/>
          </a:bodyPr>
          <a:lstStyle/>
          <a:p>
            <a:pPr marL="0" lvl="0" indent="0" algn="l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th-TH" sz="1800" b="1" dirty="0">
                <a:solidFill>
                  <a:schemeClr val="tx1">
                    <a:lumMod val="75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ผู้ดูแลระบบ</a:t>
            </a:r>
            <a:r>
              <a:rPr lang="en-US" sz="1800" b="1" dirty="0">
                <a:solidFill>
                  <a:schemeClr val="tx1">
                    <a:lumMod val="75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(Admin)</a:t>
            </a:r>
          </a:p>
          <a:p>
            <a:pPr marL="114300" lvl="1" indent="-114300" defTabSz="622300">
              <a:lnSpc>
                <a:spcPct val="50000"/>
              </a:lnSpc>
              <a:spcAft>
                <a:spcPct val="15000"/>
              </a:spcAft>
              <a:buChar char="•"/>
            </a:pPr>
            <a:r>
              <a:rPr lang="th-TH" dirty="0">
                <a:solidFill>
                  <a:schemeClr val="tx1">
                    <a:lumMod val="75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สามารถเพิ่ม ลบ หรือแก้ไขข้อมูลผู้ใช้งาน</a:t>
            </a:r>
          </a:p>
          <a:p>
            <a:pPr marL="114300" lvl="1" indent="-114300" defTabSz="622300">
              <a:lnSpc>
                <a:spcPct val="90000"/>
              </a:lnSpc>
              <a:spcAft>
                <a:spcPct val="15000"/>
              </a:spcAft>
              <a:buChar char="•"/>
            </a:pPr>
            <a:r>
              <a:rPr lang="th-TH" dirty="0">
                <a:solidFill>
                  <a:schemeClr val="tx1">
                    <a:lumMod val="75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สามารถเพิ่ม ลบ หรือแก้ไขข้อมูลภาพยนต์</a:t>
            </a:r>
          </a:p>
          <a:p>
            <a:pPr marL="114300" lvl="1" indent="-114300" defTabSz="622300">
              <a:lnSpc>
                <a:spcPct val="90000"/>
              </a:lnSpc>
              <a:spcAft>
                <a:spcPct val="15000"/>
              </a:spcAft>
              <a:buChar char="•"/>
            </a:pPr>
            <a:r>
              <a:rPr lang="th-TH" dirty="0">
                <a:solidFill>
                  <a:schemeClr val="tx1">
                    <a:lumMod val="75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สามารถเพิ่ม ลบ หรือแก้ไขข้อมูลหมวดหมู่ของภาพยนต์</a:t>
            </a:r>
          </a:p>
          <a:p>
            <a:pPr marL="114300" lvl="1" indent="-114300" defTabSz="622300">
              <a:lnSpc>
                <a:spcPct val="90000"/>
              </a:lnSpc>
              <a:spcAft>
                <a:spcPct val="15000"/>
              </a:spcAft>
              <a:buChar char="•"/>
            </a:pPr>
            <a:r>
              <a:rPr lang="th-TH" dirty="0">
                <a:solidFill>
                  <a:schemeClr val="tx1">
                    <a:lumMod val="75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สามารถเรียกดูข้อมูลภาพยนต์ที่กำลังได้รับความนิยม</a:t>
            </a:r>
          </a:p>
          <a:p>
            <a:pPr marL="114300" lvl="1" indent="-114300" defTabSz="622300">
              <a:lnSpc>
                <a:spcPct val="90000"/>
              </a:lnSpc>
              <a:spcAft>
                <a:spcPct val="15000"/>
              </a:spcAft>
              <a:buChar char="•"/>
            </a:pPr>
            <a:r>
              <a:rPr lang="th-TH" dirty="0">
                <a:solidFill>
                  <a:schemeClr val="tx1">
                    <a:lumMod val="75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สามารถเรียกดูประวัติการให้คะแนนของผู้ใช้งาน</a:t>
            </a:r>
            <a:endParaRPr lang="en-US" dirty="0">
              <a:solidFill>
                <a:schemeClr val="tx1">
                  <a:lumMod val="75000"/>
                </a:schemeClr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2" name="Freeform: Shape 133">
            <a:extLst>
              <a:ext uri="{FF2B5EF4-FFF2-40B4-BE49-F238E27FC236}">
                <a16:creationId xmlns:a16="http://schemas.microsoft.com/office/drawing/2014/main" xmlns="" id="{1B82DE34-F3FF-44FA-8957-A1F2C40E028B}"/>
              </a:ext>
            </a:extLst>
          </p:cNvPr>
          <p:cNvSpPr/>
          <p:nvPr/>
        </p:nvSpPr>
        <p:spPr>
          <a:xfrm>
            <a:off x="4499992" y="3075806"/>
            <a:ext cx="3096344" cy="1800200"/>
          </a:xfrm>
          <a:custGeom>
            <a:avLst/>
            <a:gdLst>
              <a:gd name="connsiteX0" fmla="*/ 0 w 2361862"/>
              <a:gd name="connsiteY0" fmla="*/ 153352 h 1533522"/>
              <a:gd name="connsiteX1" fmla="*/ 153352 w 2361862"/>
              <a:gd name="connsiteY1" fmla="*/ 0 h 1533522"/>
              <a:gd name="connsiteX2" fmla="*/ 2208510 w 2361862"/>
              <a:gd name="connsiteY2" fmla="*/ 0 h 1533522"/>
              <a:gd name="connsiteX3" fmla="*/ 2361862 w 2361862"/>
              <a:gd name="connsiteY3" fmla="*/ 153352 h 1533522"/>
              <a:gd name="connsiteX4" fmla="*/ 2361862 w 2361862"/>
              <a:gd name="connsiteY4" fmla="*/ 1380170 h 1533522"/>
              <a:gd name="connsiteX5" fmla="*/ 2208510 w 2361862"/>
              <a:gd name="connsiteY5" fmla="*/ 1533522 h 1533522"/>
              <a:gd name="connsiteX6" fmla="*/ 153352 w 2361862"/>
              <a:gd name="connsiteY6" fmla="*/ 1533522 h 1533522"/>
              <a:gd name="connsiteX7" fmla="*/ 0 w 2361862"/>
              <a:gd name="connsiteY7" fmla="*/ 1380170 h 1533522"/>
              <a:gd name="connsiteX8" fmla="*/ 0 w 2361862"/>
              <a:gd name="connsiteY8" fmla="*/ 153352 h 1533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61862" h="1533522">
                <a:moveTo>
                  <a:pt x="0" y="153352"/>
                </a:moveTo>
                <a:cubicBezTo>
                  <a:pt x="0" y="68658"/>
                  <a:pt x="68658" y="0"/>
                  <a:pt x="153352" y="0"/>
                </a:cubicBezTo>
                <a:lnTo>
                  <a:pt x="2208510" y="0"/>
                </a:lnTo>
                <a:cubicBezTo>
                  <a:pt x="2293204" y="0"/>
                  <a:pt x="2361862" y="68658"/>
                  <a:pt x="2361862" y="153352"/>
                </a:cubicBezTo>
                <a:lnTo>
                  <a:pt x="2361862" y="1380170"/>
                </a:lnTo>
                <a:cubicBezTo>
                  <a:pt x="2361862" y="1464864"/>
                  <a:pt x="2293204" y="1533522"/>
                  <a:pt x="2208510" y="1533522"/>
                </a:cubicBezTo>
                <a:lnTo>
                  <a:pt x="153352" y="1533522"/>
                </a:lnTo>
                <a:cubicBezTo>
                  <a:pt x="68658" y="1533522"/>
                  <a:pt x="0" y="1464864"/>
                  <a:pt x="0" y="1380170"/>
                </a:cubicBezTo>
                <a:lnTo>
                  <a:pt x="0" y="153352"/>
                </a:lnTo>
                <a:close/>
              </a:path>
            </a:pathLst>
          </a:custGeom>
          <a:solidFill>
            <a:schemeClr val="bg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0635" tIns="79205" rIns="90635" bIns="79205" numCol="1" spcCol="1270" anchor="t" anchorCtr="0">
            <a:noAutofit/>
          </a:bodyPr>
          <a:lstStyle/>
          <a:p>
            <a:pPr marL="0" lvl="0" indent="0" algn="l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th-TH" sz="1800" b="1" dirty="0">
                <a:solidFill>
                  <a:schemeClr val="tx1">
                    <a:lumMod val="75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ผู้ใช้งาน</a:t>
            </a:r>
            <a:r>
              <a:rPr lang="en-US" sz="1800" b="1" dirty="0">
                <a:solidFill>
                  <a:schemeClr val="tx1">
                    <a:lumMod val="75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(User)</a:t>
            </a:r>
          </a:p>
          <a:p>
            <a:pPr marL="114300" lvl="1" indent="-114300" defTabSz="622300">
              <a:lnSpc>
                <a:spcPct val="90000"/>
              </a:lnSpc>
              <a:spcAft>
                <a:spcPct val="15000"/>
              </a:spcAft>
              <a:buChar char="•"/>
            </a:pPr>
            <a:r>
              <a:rPr lang="th-TH" dirty="0">
                <a:solidFill>
                  <a:schemeClr val="tx1">
                    <a:lumMod val="75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สามารถเห็นข้อมูลภาพยนต์ที่มีการแนะนำจากระบบ</a:t>
            </a:r>
          </a:p>
          <a:p>
            <a:pPr marL="114300" lvl="1" indent="-114300" defTabSz="622300">
              <a:lnSpc>
                <a:spcPct val="90000"/>
              </a:lnSpc>
              <a:spcAft>
                <a:spcPct val="15000"/>
              </a:spcAft>
              <a:buChar char="•"/>
            </a:pPr>
            <a:r>
              <a:rPr lang="th-TH" dirty="0">
                <a:solidFill>
                  <a:schemeClr val="tx1">
                    <a:lumMod val="75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สามารถให้คะแนนความพึงพอใจที่มีต่อภาพยนต์</a:t>
            </a:r>
          </a:p>
          <a:p>
            <a:pPr marL="114300" lvl="1" indent="-114300" defTabSz="622300">
              <a:lnSpc>
                <a:spcPct val="90000"/>
              </a:lnSpc>
              <a:spcAft>
                <a:spcPct val="15000"/>
              </a:spcAft>
              <a:buChar char="•"/>
            </a:pPr>
            <a:r>
              <a:rPr lang="th-TH" dirty="0">
                <a:solidFill>
                  <a:schemeClr val="tx1">
                    <a:lumMod val="75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สามารถเลือกดูข้อมูลภาพยนต์</a:t>
            </a:r>
          </a:p>
          <a:p>
            <a:pPr marL="114300" lvl="1" indent="-114300" defTabSz="622300">
              <a:lnSpc>
                <a:spcPct val="90000"/>
              </a:lnSpc>
              <a:spcAft>
                <a:spcPct val="15000"/>
              </a:spcAft>
              <a:buChar char="•"/>
            </a:pPr>
            <a:r>
              <a:rPr lang="th-TH" dirty="0">
                <a:solidFill>
                  <a:schemeClr val="tx1">
                    <a:lumMod val="75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สามารถแสดงความคิดเห็นต่อภาพยนต์</a:t>
            </a:r>
          </a:p>
          <a:p>
            <a:pPr marL="114300" lvl="1" indent="-114300" defTabSz="622300">
              <a:lnSpc>
                <a:spcPct val="90000"/>
              </a:lnSpc>
              <a:spcAft>
                <a:spcPct val="15000"/>
              </a:spcAft>
              <a:buChar char="•"/>
            </a:pPr>
            <a:r>
              <a:rPr lang="th-TH" dirty="0">
                <a:solidFill>
                  <a:schemeClr val="tx1">
                    <a:lumMod val="75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สามารถค้นหาข้อมูลภาพยนต์ที่สนใจ</a:t>
            </a:r>
          </a:p>
          <a:p>
            <a:pPr marL="114300" lvl="1" indent="-114300" defTabSz="622300">
              <a:lnSpc>
                <a:spcPct val="90000"/>
              </a:lnSpc>
              <a:spcAft>
                <a:spcPct val="15000"/>
              </a:spcAft>
              <a:buChar char="•"/>
            </a:pPr>
            <a:r>
              <a:rPr lang="th-TH" dirty="0">
                <a:solidFill>
                  <a:schemeClr val="tx1">
                    <a:lumMod val="75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สามารถเลือกหมวดหมู่ภาพยนต์ที่สนใจ</a:t>
            </a:r>
            <a:endParaRPr lang="en-US" dirty="0">
              <a:solidFill>
                <a:schemeClr val="tx1">
                  <a:lumMod val="75000"/>
                </a:schemeClr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3" name="Freeform: Shape 135">
            <a:extLst>
              <a:ext uri="{FF2B5EF4-FFF2-40B4-BE49-F238E27FC236}">
                <a16:creationId xmlns:a16="http://schemas.microsoft.com/office/drawing/2014/main" xmlns="" id="{E087DFE5-1D0E-453F-8C05-9AC3419B8B4C}"/>
              </a:ext>
            </a:extLst>
          </p:cNvPr>
          <p:cNvSpPr/>
          <p:nvPr/>
        </p:nvSpPr>
        <p:spPr>
          <a:xfrm>
            <a:off x="1547664" y="3343905"/>
            <a:ext cx="2502510" cy="1532101"/>
          </a:xfrm>
          <a:custGeom>
            <a:avLst/>
            <a:gdLst>
              <a:gd name="connsiteX0" fmla="*/ 0 w 2361862"/>
              <a:gd name="connsiteY0" fmla="*/ 153352 h 1533522"/>
              <a:gd name="connsiteX1" fmla="*/ 153352 w 2361862"/>
              <a:gd name="connsiteY1" fmla="*/ 0 h 1533522"/>
              <a:gd name="connsiteX2" fmla="*/ 2208510 w 2361862"/>
              <a:gd name="connsiteY2" fmla="*/ 0 h 1533522"/>
              <a:gd name="connsiteX3" fmla="*/ 2361862 w 2361862"/>
              <a:gd name="connsiteY3" fmla="*/ 153352 h 1533522"/>
              <a:gd name="connsiteX4" fmla="*/ 2361862 w 2361862"/>
              <a:gd name="connsiteY4" fmla="*/ 1380170 h 1533522"/>
              <a:gd name="connsiteX5" fmla="*/ 2208510 w 2361862"/>
              <a:gd name="connsiteY5" fmla="*/ 1533522 h 1533522"/>
              <a:gd name="connsiteX6" fmla="*/ 153352 w 2361862"/>
              <a:gd name="connsiteY6" fmla="*/ 1533522 h 1533522"/>
              <a:gd name="connsiteX7" fmla="*/ 0 w 2361862"/>
              <a:gd name="connsiteY7" fmla="*/ 1380170 h 1533522"/>
              <a:gd name="connsiteX8" fmla="*/ 0 w 2361862"/>
              <a:gd name="connsiteY8" fmla="*/ 153352 h 1533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61862" h="1533522">
                <a:moveTo>
                  <a:pt x="0" y="153352"/>
                </a:moveTo>
                <a:cubicBezTo>
                  <a:pt x="0" y="68658"/>
                  <a:pt x="68658" y="0"/>
                  <a:pt x="153352" y="0"/>
                </a:cubicBezTo>
                <a:lnTo>
                  <a:pt x="2208510" y="0"/>
                </a:lnTo>
                <a:cubicBezTo>
                  <a:pt x="2293204" y="0"/>
                  <a:pt x="2361862" y="68658"/>
                  <a:pt x="2361862" y="153352"/>
                </a:cubicBezTo>
                <a:lnTo>
                  <a:pt x="2361862" y="1380170"/>
                </a:lnTo>
                <a:cubicBezTo>
                  <a:pt x="2361862" y="1464864"/>
                  <a:pt x="2293204" y="1533522"/>
                  <a:pt x="2208510" y="1533522"/>
                </a:cubicBezTo>
                <a:lnTo>
                  <a:pt x="153352" y="1533522"/>
                </a:lnTo>
                <a:cubicBezTo>
                  <a:pt x="68658" y="1533522"/>
                  <a:pt x="0" y="1464864"/>
                  <a:pt x="0" y="1380170"/>
                </a:cubicBezTo>
                <a:lnTo>
                  <a:pt x="0" y="153352"/>
                </a:lnTo>
                <a:close/>
              </a:path>
            </a:pathLst>
          </a:custGeom>
          <a:solidFill>
            <a:schemeClr val="bg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0635" tIns="79205" rIns="90635" bIns="79205" numCol="1" spcCol="1270" anchor="t" anchorCtr="0">
            <a:noAutofit/>
          </a:bodyPr>
          <a:lstStyle/>
          <a:p>
            <a:pPr marL="114300" lvl="1" indent="-114300" algn="thaiDist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th-TH" dirty="0">
                <a:solidFill>
                  <a:schemeClr val="tx1">
                    <a:lumMod val="75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ฐานข้อมูลที่เก็บผู้ใช้งาน เช่น ชื่อผู้ใช้งานหรืออีเมลล์ และรหัสผ่านสำหรับเข้าสู่ระบบ</a:t>
            </a:r>
            <a:endParaRPr lang="en-US" kern="1200" dirty="0">
              <a:solidFill>
                <a:schemeClr val="tx1">
                  <a:lumMod val="75000"/>
                </a:schemeClr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marL="114300" lvl="1" indent="-114300" algn="thaiDist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th-TH" dirty="0">
                <a:solidFill>
                  <a:schemeClr val="tx1">
                    <a:lumMod val="75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ฐานข้อมูลภาพยนต์ที่เก็บข้อมูลรายละเอียดของภาพยนต์ เช่น ชื่อ รายละเอียดของภาพยนต์</a:t>
            </a:r>
          </a:p>
          <a:p>
            <a:pPr marL="114300" lvl="1" indent="-114300" algn="thaiDist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th-TH" kern="1200" dirty="0">
                <a:solidFill>
                  <a:schemeClr val="tx1">
                    <a:lumMod val="75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ฐาน</a:t>
            </a:r>
            <a:r>
              <a:rPr lang="th-TH" dirty="0">
                <a:solidFill>
                  <a:schemeClr val="tx1">
                    <a:lumMod val="75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ข้อมูลที่เก็บคะแนนความพึงพอใจของผู้ใช้งานที่มีต่อภาพยนต์ เช่น คะแนน ความคิดเห็นของผู้ใช้งาน</a:t>
            </a:r>
            <a:endParaRPr lang="en-US" kern="1200" dirty="0">
              <a:solidFill>
                <a:schemeClr val="tx1">
                  <a:lumMod val="75000"/>
                </a:schemeClr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789708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Shape 378"/>
          <p:cNvSpPr/>
          <p:nvPr/>
        </p:nvSpPr>
        <p:spPr>
          <a:xfrm>
            <a:off x="3788232" y="501312"/>
            <a:ext cx="1590814" cy="3347752"/>
          </a:xfrm>
          <a:custGeom>
            <a:avLst/>
            <a:gdLst/>
            <a:ahLst/>
            <a:cxnLst/>
            <a:rect l="0" t="0" r="0" b="0"/>
            <a:pathLst>
              <a:path w="25999" h="54713" extrusionOk="0">
                <a:moveTo>
                  <a:pt x="12966" y="2173"/>
                </a:moveTo>
                <a:lnTo>
                  <a:pt x="13169" y="2240"/>
                </a:lnTo>
                <a:lnTo>
                  <a:pt x="13373" y="2308"/>
                </a:lnTo>
                <a:lnTo>
                  <a:pt x="13441" y="2512"/>
                </a:lnTo>
                <a:lnTo>
                  <a:pt x="13509" y="2716"/>
                </a:lnTo>
                <a:lnTo>
                  <a:pt x="13441" y="2919"/>
                </a:lnTo>
                <a:lnTo>
                  <a:pt x="13373" y="3123"/>
                </a:lnTo>
                <a:lnTo>
                  <a:pt x="13169" y="3191"/>
                </a:lnTo>
                <a:lnTo>
                  <a:pt x="12966" y="3259"/>
                </a:lnTo>
                <a:lnTo>
                  <a:pt x="12762" y="3191"/>
                </a:lnTo>
                <a:lnTo>
                  <a:pt x="12626" y="3123"/>
                </a:lnTo>
                <a:lnTo>
                  <a:pt x="12491" y="2919"/>
                </a:lnTo>
                <a:lnTo>
                  <a:pt x="12423" y="2716"/>
                </a:lnTo>
                <a:lnTo>
                  <a:pt x="12491" y="2512"/>
                </a:lnTo>
                <a:lnTo>
                  <a:pt x="12626" y="2308"/>
                </a:lnTo>
                <a:lnTo>
                  <a:pt x="12762" y="2240"/>
                </a:lnTo>
                <a:lnTo>
                  <a:pt x="12966" y="2173"/>
                </a:lnTo>
                <a:close/>
                <a:moveTo>
                  <a:pt x="14934" y="4480"/>
                </a:moveTo>
                <a:lnTo>
                  <a:pt x="15002" y="4548"/>
                </a:lnTo>
                <a:lnTo>
                  <a:pt x="15070" y="4684"/>
                </a:lnTo>
                <a:lnTo>
                  <a:pt x="15138" y="4752"/>
                </a:lnTo>
                <a:lnTo>
                  <a:pt x="15070" y="4888"/>
                </a:lnTo>
                <a:lnTo>
                  <a:pt x="15002" y="5024"/>
                </a:lnTo>
                <a:lnTo>
                  <a:pt x="14934" y="5024"/>
                </a:lnTo>
                <a:lnTo>
                  <a:pt x="14799" y="5091"/>
                </a:lnTo>
                <a:lnTo>
                  <a:pt x="11065" y="5091"/>
                </a:lnTo>
                <a:lnTo>
                  <a:pt x="10929" y="5024"/>
                </a:lnTo>
                <a:lnTo>
                  <a:pt x="10861" y="5024"/>
                </a:lnTo>
                <a:lnTo>
                  <a:pt x="10794" y="4888"/>
                </a:lnTo>
                <a:lnTo>
                  <a:pt x="10726" y="4752"/>
                </a:lnTo>
                <a:lnTo>
                  <a:pt x="10794" y="4684"/>
                </a:lnTo>
                <a:lnTo>
                  <a:pt x="10861" y="4548"/>
                </a:lnTo>
                <a:lnTo>
                  <a:pt x="10929" y="4480"/>
                </a:lnTo>
                <a:close/>
                <a:moveTo>
                  <a:pt x="23963" y="7807"/>
                </a:moveTo>
                <a:lnTo>
                  <a:pt x="23963" y="7875"/>
                </a:lnTo>
                <a:lnTo>
                  <a:pt x="23963" y="46771"/>
                </a:lnTo>
                <a:lnTo>
                  <a:pt x="23963" y="46838"/>
                </a:lnTo>
                <a:lnTo>
                  <a:pt x="1969" y="46838"/>
                </a:lnTo>
                <a:lnTo>
                  <a:pt x="1969" y="46771"/>
                </a:lnTo>
                <a:lnTo>
                  <a:pt x="1969" y="7875"/>
                </a:lnTo>
                <a:lnTo>
                  <a:pt x="1969" y="7807"/>
                </a:lnTo>
                <a:close/>
                <a:moveTo>
                  <a:pt x="12558" y="48536"/>
                </a:moveTo>
                <a:lnTo>
                  <a:pt x="12151" y="48671"/>
                </a:lnTo>
                <a:lnTo>
                  <a:pt x="11812" y="48875"/>
                </a:lnTo>
                <a:lnTo>
                  <a:pt x="11472" y="49146"/>
                </a:lnTo>
                <a:lnTo>
                  <a:pt x="11269" y="49418"/>
                </a:lnTo>
                <a:lnTo>
                  <a:pt x="11065" y="49825"/>
                </a:lnTo>
                <a:lnTo>
                  <a:pt x="10929" y="50165"/>
                </a:lnTo>
                <a:lnTo>
                  <a:pt x="10861" y="50640"/>
                </a:lnTo>
                <a:lnTo>
                  <a:pt x="10929" y="51047"/>
                </a:lnTo>
                <a:lnTo>
                  <a:pt x="11065" y="51454"/>
                </a:lnTo>
                <a:lnTo>
                  <a:pt x="11269" y="51794"/>
                </a:lnTo>
                <a:lnTo>
                  <a:pt x="11472" y="52065"/>
                </a:lnTo>
                <a:lnTo>
                  <a:pt x="11812" y="52337"/>
                </a:lnTo>
                <a:lnTo>
                  <a:pt x="12151" y="52541"/>
                </a:lnTo>
                <a:lnTo>
                  <a:pt x="12558" y="52676"/>
                </a:lnTo>
                <a:lnTo>
                  <a:pt x="12966" y="52744"/>
                </a:lnTo>
                <a:lnTo>
                  <a:pt x="13373" y="52676"/>
                </a:lnTo>
                <a:lnTo>
                  <a:pt x="13780" y="52541"/>
                </a:lnTo>
                <a:lnTo>
                  <a:pt x="14120" y="52337"/>
                </a:lnTo>
                <a:lnTo>
                  <a:pt x="14459" y="52065"/>
                </a:lnTo>
                <a:lnTo>
                  <a:pt x="14731" y="51794"/>
                </a:lnTo>
                <a:lnTo>
                  <a:pt x="14934" y="51454"/>
                </a:lnTo>
                <a:lnTo>
                  <a:pt x="15002" y="51047"/>
                </a:lnTo>
                <a:lnTo>
                  <a:pt x="15070" y="50640"/>
                </a:lnTo>
                <a:lnTo>
                  <a:pt x="15002" y="50165"/>
                </a:lnTo>
                <a:lnTo>
                  <a:pt x="14934" y="49825"/>
                </a:lnTo>
                <a:lnTo>
                  <a:pt x="14731" y="49418"/>
                </a:lnTo>
                <a:lnTo>
                  <a:pt x="14459" y="49146"/>
                </a:lnTo>
                <a:lnTo>
                  <a:pt x="14120" y="48875"/>
                </a:lnTo>
                <a:lnTo>
                  <a:pt x="13780" y="48671"/>
                </a:lnTo>
                <a:lnTo>
                  <a:pt x="13373" y="48536"/>
                </a:lnTo>
                <a:close/>
                <a:moveTo>
                  <a:pt x="12966" y="48332"/>
                </a:moveTo>
                <a:lnTo>
                  <a:pt x="13441" y="48400"/>
                </a:lnTo>
                <a:lnTo>
                  <a:pt x="13848" y="48536"/>
                </a:lnTo>
                <a:lnTo>
                  <a:pt x="14256" y="48739"/>
                </a:lnTo>
                <a:lnTo>
                  <a:pt x="14595" y="49011"/>
                </a:lnTo>
                <a:lnTo>
                  <a:pt x="14866" y="49350"/>
                </a:lnTo>
                <a:lnTo>
                  <a:pt x="15070" y="49757"/>
                </a:lnTo>
                <a:lnTo>
                  <a:pt x="15206" y="50165"/>
                </a:lnTo>
                <a:lnTo>
                  <a:pt x="15274" y="50640"/>
                </a:lnTo>
                <a:lnTo>
                  <a:pt x="15206" y="51047"/>
                </a:lnTo>
                <a:lnTo>
                  <a:pt x="15070" y="51522"/>
                </a:lnTo>
                <a:lnTo>
                  <a:pt x="14866" y="51862"/>
                </a:lnTo>
                <a:lnTo>
                  <a:pt x="14595" y="52201"/>
                </a:lnTo>
                <a:lnTo>
                  <a:pt x="14256" y="52473"/>
                </a:lnTo>
                <a:lnTo>
                  <a:pt x="13848" y="52676"/>
                </a:lnTo>
                <a:lnTo>
                  <a:pt x="13441" y="52812"/>
                </a:lnTo>
                <a:lnTo>
                  <a:pt x="12966" y="52880"/>
                </a:lnTo>
                <a:lnTo>
                  <a:pt x="12558" y="52812"/>
                </a:lnTo>
                <a:lnTo>
                  <a:pt x="12083" y="52676"/>
                </a:lnTo>
                <a:lnTo>
                  <a:pt x="11744" y="52473"/>
                </a:lnTo>
                <a:lnTo>
                  <a:pt x="11404" y="52201"/>
                </a:lnTo>
                <a:lnTo>
                  <a:pt x="11133" y="51862"/>
                </a:lnTo>
                <a:lnTo>
                  <a:pt x="10929" y="51522"/>
                </a:lnTo>
                <a:lnTo>
                  <a:pt x="10794" y="51047"/>
                </a:lnTo>
                <a:lnTo>
                  <a:pt x="10726" y="50640"/>
                </a:lnTo>
                <a:lnTo>
                  <a:pt x="10794" y="50165"/>
                </a:lnTo>
                <a:lnTo>
                  <a:pt x="10929" y="49757"/>
                </a:lnTo>
                <a:lnTo>
                  <a:pt x="11133" y="49350"/>
                </a:lnTo>
                <a:lnTo>
                  <a:pt x="11404" y="49011"/>
                </a:lnTo>
                <a:lnTo>
                  <a:pt x="11744" y="48739"/>
                </a:lnTo>
                <a:lnTo>
                  <a:pt x="12083" y="48536"/>
                </a:lnTo>
                <a:lnTo>
                  <a:pt x="12558" y="48400"/>
                </a:lnTo>
                <a:lnTo>
                  <a:pt x="12966" y="48332"/>
                </a:lnTo>
                <a:close/>
                <a:moveTo>
                  <a:pt x="3938" y="679"/>
                </a:moveTo>
                <a:lnTo>
                  <a:pt x="3259" y="747"/>
                </a:lnTo>
                <a:lnTo>
                  <a:pt x="2648" y="951"/>
                </a:lnTo>
                <a:lnTo>
                  <a:pt x="2105" y="1222"/>
                </a:lnTo>
                <a:lnTo>
                  <a:pt x="1630" y="1629"/>
                </a:lnTo>
                <a:lnTo>
                  <a:pt x="1290" y="2105"/>
                </a:lnTo>
                <a:lnTo>
                  <a:pt x="951" y="2648"/>
                </a:lnTo>
                <a:lnTo>
                  <a:pt x="747" y="3259"/>
                </a:lnTo>
                <a:lnTo>
                  <a:pt x="747" y="3870"/>
                </a:lnTo>
                <a:lnTo>
                  <a:pt x="747" y="50776"/>
                </a:lnTo>
                <a:lnTo>
                  <a:pt x="747" y="51387"/>
                </a:lnTo>
                <a:lnTo>
                  <a:pt x="951" y="51997"/>
                </a:lnTo>
                <a:lnTo>
                  <a:pt x="1290" y="52541"/>
                </a:lnTo>
                <a:lnTo>
                  <a:pt x="1630" y="53016"/>
                </a:lnTo>
                <a:lnTo>
                  <a:pt x="2105" y="53423"/>
                </a:lnTo>
                <a:lnTo>
                  <a:pt x="2648" y="53695"/>
                </a:lnTo>
                <a:lnTo>
                  <a:pt x="3259" y="53898"/>
                </a:lnTo>
                <a:lnTo>
                  <a:pt x="3938" y="53966"/>
                </a:lnTo>
                <a:lnTo>
                  <a:pt x="22062" y="53966"/>
                </a:lnTo>
                <a:lnTo>
                  <a:pt x="22741" y="53898"/>
                </a:lnTo>
                <a:lnTo>
                  <a:pt x="23352" y="53695"/>
                </a:lnTo>
                <a:lnTo>
                  <a:pt x="23895" y="53423"/>
                </a:lnTo>
                <a:lnTo>
                  <a:pt x="24370" y="53016"/>
                </a:lnTo>
                <a:lnTo>
                  <a:pt x="24709" y="52541"/>
                </a:lnTo>
                <a:lnTo>
                  <a:pt x="25049" y="51997"/>
                </a:lnTo>
                <a:lnTo>
                  <a:pt x="25252" y="51387"/>
                </a:lnTo>
                <a:lnTo>
                  <a:pt x="25320" y="50776"/>
                </a:lnTo>
                <a:lnTo>
                  <a:pt x="25320" y="3870"/>
                </a:lnTo>
                <a:lnTo>
                  <a:pt x="25252" y="3259"/>
                </a:lnTo>
                <a:lnTo>
                  <a:pt x="25049" y="2648"/>
                </a:lnTo>
                <a:lnTo>
                  <a:pt x="24709" y="2105"/>
                </a:lnTo>
                <a:lnTo>
                  <a:pt x="24370" y="1629"/>
                </a:lnTo>
                <a:lnTo>
                  <a:pt x="23895" y="1222"/>
                </a:lnTo>
                <a:lnTo>
                  <a:pt x="23352" y="951"/>
                </a:lnTo>
                <a:lnTo>
                  <a:pt x="22741" y="747"/>
                </a:lnTo>
                <a:lnTo>
                  <a:pt x="22062" y="679"/>
                </a:lnTo>
                <a:close/>
                <a:moveTo>
                  <a:pt x="22062" y="543"/>
                </a:moveTo>
                <a:lnTo>
                  <a:pt x="22741" y="611"/>
                </a:lnTo>
                <a:lnTo>
                  <a:pt x="23419" y="815"/>
                </a:lnTo>
                <a:lnTo>
                  <a:pt x="23963" y="1086"/>
                </a:lnTo>
                <a:lnTo>
                  <a:pt x="24438" y="1494"/>
                </a:lnTo>
                <a:lnTo>
                  <a:pt x="24845" y="2037"/>
                </a:lnTo>
                <a:lnTo>
                  <a:pt x="25184" y="2580"/>
                </a:lnTo>
                <a:lnTo>
                  <a:pt x="25388" y="3191"/>
                </a:lnTo>
                <a:lnTo>
                  <a:pt x="25456" y="3870"/>
                </a:lnTo>
                <a:lnTo>
                  <a:pt x="25456" y="50776"/>
                </a:lnTo>
                <a:lnTo>
                  <a:pt x="25388" y="51454"/>
                </a:lnTo>
                <a:lnTo>
                  <a:pt x="25184" y="52065"/>
                </a:lnTo>
                <a:lnTo>
                  <a:pt x="24845" y="52676"/>
                </a:lnTo>
                <a:lnTo>
                  <a:pt x="24438" y="53151"/>
                </a:lnTo>
                <a:lnTo>
                  <a:pt x="23963" y="53559"/>
                </a:lnTo>
                <a:lnTo>
                  <a:pt x="23419" y="53898"/>
                </a:lnTo>
                <a:lnTo>
                  <a:pt x="22741" y="54102"/>
                </a:lnTo>
                <a:lnTo>
                  <a:pt x="22062" y="54170"/>
                </a:lnTo>
                <a:lnTo>
                  <a:pt x="3938" y="54170"/>
                </a:lnTo>
                <a:lnTo>
                  <a:pt x="3259" y="54102"/>
                </a:lnTo>
                <a:lnTo>
                  <a:pt x="2580" y="53898"/>
                </a:lnTo>
                <a:lnTo>
                  <a:pt x="2037" y="53559"/>
                </a:lnTo>
                <a:lnTo>
                  <a:pt x="1562" y="53151"/>
                </a:lnTo>
                <a:lnTo>
                  <a:pt x="1154" y="52676"/>
                </a:lnTo>
                <a:lnTo>
                  <a:pt x="815" y="52065"/>
                </a:lnTo>
                <a:lnTo>
                  <a:pt x="611" y="51454"/>
                </a:lnTo>
                <a:lnTo>
                  <a:pt x="543" y="50776"/>
                </a:lnTo>
                <a:lnTo>
                  <a:pt x="543" y="3870"/>
                </a:lnTo>
                <a:lnTo>
                  <a:pt x="611" y="3191"/>
                </a:lnTo>
                <a:lnTo>
                  <a:pt x="815" y="2580"/>
                </a:lnTo>
                <a:lnTo>
                  <a:pt x="1154" y="2037"/>
                </a:lnTo>
                <a:lnTo>
                  <a:pt x="1562" y="1494"/>
                </a:lnTo>
                <a:lnTo>
                  <a:pt x="2037" y="1086"/>
                </a:lnTo>
                <a:lnTo>
                  <a:pt x="2580" y="815"/>
                </a:lnTo>
                <a:lnTo>
                  <a:pt x="3259" y="611"/>
                </a:lnTo>
                <a:lnTo>
                  <a:pt x="3938" y="543"/>
                </a:lnTo>
                <a:close/>
                <a:moveTo>
                  <a:pt x="3938" y="0"/>
                </a:moveTo>
                <a:lnTo>
                  <a:pt x="3123" y="68"/>
                </a:lnTo>
                <a:lnTo>
                  <a:pt x="2444" y="272"/>
                </a:lnTo>
                <a:lnTo>
                  <a:pt x="1765" y="611"/>
                </a:lnTo>
                <a:lnTo>
                  <a:pt x="1154" y="1154"/>
                </a:lnTo>
                <a:lnTo>
                  <a:pt x="679" y="1697"/>
                </a:lnTo>
                <a:lnTo>
                  <a:pt x="272" y="2376"/>
                </a:lnTo>
                <a:lnTo>
                  <a:pt x="68" y="3123"/>
                </a:lnTo>
                <a:lnTo>
                  <a:pt x="0" y="3870"/>
                </a:lnTo>
                <a:lnTo>
                  <a:pt x="0" y="50776"/>
                </a:lnTo>
                <a:lnTo>
                  <a:pt x="68" y="51522"/>
                </a:lnTo>
                <a:lnTo>
                  <a:pt x="272" y="52269"/>
                </a:lnTo>
                <a:lnTo>
                  <a:pt x="679" y="52948"/>
                </a:lnTo>
                <a:lnTo>
                  <a:pt x="1154" y="53559"/>
                </a:lnTo>
                <a:lnTo>
                  <a:pt x="1765" y="54034"/>
                </a:lnTo>
                <a:lnTo>
                  <a:pt x="2444" y="54373"/>
                </a:lnTo>
                <a:lnTo>
                  <a:pt x="3123" y="54645"/>
                </a:lnTo>
                <a:lnTo>
                  <a:pt x="3938" y="54713"/>
                </a:lnTo>
                <a:lnTo>
                  <a:pt x="22062" y="54713"/>
                </a:lnTo>
                <a:lnTo>
                  <a:pt x="22876" y="54645"/>
                </a:lnTo>
                <a:lnTo>
                  <a:pt x="23555" y="54373"/>
                </a:lnTo>
                <a:lnTo>
                  <a:pt x="24234" y="54034"/>
                </a:lnTo>
                <a:lnTo>
                  <a:pt x="24845" y="53559"/>
                </a:lnTo>
                <a:lnTo>
                  <a:pt x="25320" y="52948"/>
                </a:lnTo>
                <a:lnTo>
                  <a:pt x="25727" y="52269"/>
                </a:lnTo>
                <a:lnTo>
                  <a:pt x="25931" y="51522"/>
                </a:lnTo>
                <a:lnTo>
                  <a:pt x="25999" y="50776"/>
                </a:lnTo>
                <a:lnTo>
                  <a:pt x="25999" y="3870"/>
                </a:lnTo>
                <a:lnTo>
                  <a:pt x="25931" y="3123"/>
                </a:lnTo>
                <a:lnTo>
                  <a:pt x="25727" y="2376"/>
                </a:lnTo>
                <a:lnTo>
                  <a:pt x="25320" y="1697"/>
                </a:lnTo>
                <a:lnTo>
                  <a:pt x="24845" y="1154"/>
                </a:lnTo>
                <a:lnTo>
                  <a:pt x="24234" y="611"/>
                </a:lnTo>
                <a:lnTo>
                  <a:pt x="23555" y="272"/>
                </a:lnTo>
                <a:lnTo>
                  <a:pt x="22876" y="68"/>
                </a:lnTo>
                <a:lnTo>
                  <a:pt x="22062" y="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A1BECC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Shape 379"/>
          <p:cNvSpPr/>
          <p:nvPr/>
        </p:nvSpPr>
        <p:spPr>
          <a:xfrm>
            <a:off x="3899464" y="979924"/>
            <a:ext cx="1364700" cy="24138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99999"/>
                </a:solidFill>
                <a:latin typeface="Varela Round"/>
                <a:ea typeface="Varela Round"/>
                <a:cs typeface="Varela Round"/>
                <a:sym typeface="Varela Round"/>
              </a:rPr>
              <a:t>Place your screenshot here</a:t>
            </a:r>
            <a:endParaRPr sz="1000">
              <a:solidFill>
                <a:srgbClr val="999999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380" name="Shape 380"/>
          <p:cNvSpPr txBox="1">
            <a:spLocks noGrp="1"/>
          </p:cNvSpPr>
          <p:nvPr>
            <p:ph type="body" idx="4294967295"/>
          </p:nvPr>
        </p:nvSpPr>
        <p:spPr>
          <a:xfrm>
            <a:off x="2085975" y="3843000"/>
            <a:ext cx="4972200" cy="12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latin typeface="Nixie One"/>
                <a:ea typeface="Nixie One"/>
                <a:cs typeface="Nixie One"/>
                <a:sym typeface="Nixie One"/>
              </a:rPr>
              <a:t>iPhone project</a:t>
            </a:r>
            <a:endParaRPr sz="1800">
              <a:latin typeface="Nixie One"/>
              <a:ea typeface="Nixie One"/>
              <a:cs typeface="Nixie One"/>
              <a:sym typeface="Nixie One"/>
            </a:endParaRP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/>
              <a:t>Show and explain your web, app or software projects using these gadget templates.</a:t>
            </a:r>
            <a:endParaRPr sz="14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Shape 385"/>
          <p:cNvSpPr/>
          <p:nvPr/>
        </p:nvSpPr>
        <p:spPr>
          <a:xfrm>
            <a:off x="3299799" y="285749"/>
            <a:ext cx="2554445" cy="3612415"/>
          </a:xfrm>
          <a:custGeom>
            <a:avLst/>
            <a:gdLst/>
            <a:ahLst/>
            <a:cxnLst/>
            <a:rect l="0" t="0" r="0" b="0"/>
            <a:pathLst>
              <a:path w="60958" h="86210" extrusionOk="0">
                <a:moveTo>
                  <a:pt x="28985" y="3938"/>
                </a:moveTo>
                <a:lnTo>
                  <a:pt x="29189" y="4006"/>
                </a:lnTo>
                <a:lnTo>
                  <a:pt x="29189" y="4141"/>
                </a:lnTo>
                <a:lnTo>
                  <a:pt x="29189" y="4277"/>
                </a:lnTo>
                <a:lnTo>
                  <a:pt x="28985" y="4345"/>
                </a:lnTo>
                <a:lnTo>
                  <a:pt x="28850" y="4277"/>
                </a:lnTo>
                <a:lnTo>
                  <a:pt x="28782" y="4141"/>
                </a:lnTo>
                <a:lnTo>
                  <a:pt x="28850" y="4006"/>
                </a:lnTo>
                <a:lnTo>
                  <a:pt x="28985" y="3938"/>
                </a:lnTo>
                <a:close/>
                <a:moveTo>
                  <a:pt x="30479" y="3734"/>
                </a:moveTo>
                <a:lnTo>
                  <a:pt x="30615" y="3802"/>
                </a:lnTo>
                <a:lnTo>
                  <a:pt x="30750" y="3870"/>
                </a:lnTo>
                <a:lnTo>
                  <a:pt x="30818" y="4006"/>
                </a:lnTo>
                <a:lnTo>
                  <a:pt x="30818" y="4141"/>
                </a:lnTo>
                <a:lnTo>
                  <a:pt x="30818" y="4277"/>
                </a:lnTo>
                <a:lnTo>
                  <a:pt x="30750" y="4345"/>
                </a:lnTo>
                <a:lnTo>
                  <a:pt x="30615" y="4481"/>
                </a:lnTo>
                <a:lnTo>
                  <a:pt x="30343" y="4481"/>
                </a:lnTo>
                <a:lnTo>
                  <a:pt x="30207" y="4345"/>
                </a:lnTo>
                <a:lnTo>
                  <a:pt x="30139" y="4277"/>
                </a:lnTo>
                <a:lnTo>
                  <a:pt x="30139" y="4141"/>
                </a:lnTo>
                <a:lnTo>
                  <a:pt x="30139" y="4006"/>
                </a:lnTo>
                <a:lnTo>
                  <a:pt x="30207" y="3870"/>
                </a:lnTo>
                <a:lnTo>
                  <a:pt x="30343" y="3802"/>
                </a:lnTo>
                <a:lnTo>
                  <a:pt x="30479" y="3734"/>
                </a:lnTo>
                <a:close/>
                <a:moveTo>
                  <a:pt x="56885" y="7943"/>
                </a:moveTo>
                <a:lnTo>
                  <a:pt x="56885" y="78132"/>
                </a:lnTo>
                <a:lnTo>
                  <a:pt x="56817" y="78200"/>
                </a:lnTo>
                <a:lnTo>
                  <a:pt x="4209" y="78200"/>
                </a:lnTo>
                <a:lnTo>
                  <a:pt x="4141" y="78132"/>
                </a:lnTo>
                <a:lnTo>
                  <a:pt x="4141" y="7943"/>
                </a:lnTo>
                <a:close/>
                <a:moveTo>
                  <a:pt x="30479" y="80440"/>
                </a:moveTo>
                <a:lnTo>
                  <a:pt x="30071" y="80508"/>
                </a:lnTo>
                <a:lnTo>
                  <a:pt x="29732" y="80576"/>
                </a:lnTo>
                <a:lnTo>
                  <a:pt x="29461" y="80779"/>
                </a:lnTo>
                <a:lnTo>
                  <a:pt x="29189" y="80983"/>
                </a:lnTo>
                <a:lnTo>
                  <a:pt x="28917" y="81255"/>
                </a:lnTo>
                <a:lnTo>
                  <a:pt x="28782" y="81594"/>
                </a:lnTo>
                <a:lnTo>
                  <a:pt x="28646" y="81933"/>
                </a:lnTo>
                <a:lnTo>
                  <a:pt x="28646" y="82273"/>
                </a:lnTo>
                <a:lnTo>
                  <a:pt x="28646" y="82341"/>
                </a:lnTo>
                <a:lnTo>
                  <a:pt x="28646" y="82680"/>
                </a:lnTo>
                <a:lnTo>
                  <a:pt x="28782" y="83020"/>
                </a:lnTo>
                <a:lnTo>
                  <a:pt x="28985" y="83291"/>
                </a:lnTo>
                <a:lnTo>
                  <a:pt x="29189" y="83563"/>
                </a:lnTo>
                <a:lnTo>
                  <a:pt x="29461" y="83834"/>
                </a:lnTo>
                <a:lnTo>
                  <a:pt x="29800" y="83970"/>
                </a:lnTo>
                <a:lnTo>
                  <a:pt x="30139" y="84106"/>
                </a:lnTo>
                <a:lnTo>
                  <a:pt x="30818" y="84106"/>
                </a:lnTo>
                <a:lnTo>
                  <a:pt x="31158" y="83970"/>
                </a:lnTo>
                <a:lnTo>
                  <a:pt x="31497" y="83766"/>
                </a:lnTo>
                <a:lnTo>
                  <a:pt x="31768" y="83563"/>
                </a:lnTo>
                <a:lnTo>
                  <a:pt x="31972" y="83291"/>
                </a:lnTo>
                <a:lnTo>
                  <a:pt x="32176" y="83020"/>
                </a:lnTo>
                <a:lnTo>
                  <a:pt x="32244" y="82612"/>
                </a:lnTo>
                <a:lnTo>
                  <a:pt x="32312" y="82273"/>
                </a:lnTo>
                <a:lnTo>
                  <a:pt x="32244" y="81933"/>
                </a:lnTo>
                <a:lnTo>
                  <a:pt x="32176" y="81594"/>
                </a:lnTo>
                <a:lnTo>
                  <a:pt x="31972" y="81255"/>
                </a:lnTo>
                <a:lnTo>
                  <a:pt x="31768" y="80983"/>
                </a:lnTo>
                <a:lnTo>
                  <a:pt x="31497" y="80779"/>
                </a:lnTo>
                <a:lnTo>
                  <a:pt x="31158" y="80576"/>
                </a:lnTo>
                <a:lnTo>
                  <a:pt x="30818" y="80508"/>
                </a:lnTo>
                <a:lnTo>
                  <a:pt x="30479" y="80440"/>
                </a:lnTo>
                <a:close/>
                <a:moveTo>
                  <a:pt x="30886" y="80304"/>
                </a:moveTo>
                <a:lnTo>
                  <a:pt x="31225" y="80440"/>
                </a:lnTo>
                <a:lnTo>
                  <a:pt x="31565" y="80644"/>
                </a:lnTo>
                <a:lnTo>
                  <a:pt x="31904" y="80847"/>
                </a:lnTo>
                <a:lnTo>
                  <a:pt x="32108" y="81187"/>
                </a:lnTo>
                <a:lnTo>
                  <a:pt x="32312" y="81526"/>
                </a:lnTo>
                <a:lnTo>
                  <a:pt x="32447" y="81866"/>
                </a:lnTo>
                <a:lnTo>
                  <a:pt x="32447" y="82273"/>
                </a:lnTo>
                <a:lnTo>
                  <a:pt x="32447" y="82680"/>
                </a:lnTo>
                <a:lnTo>
                  <a:pt x="32312" y="83020"/>
                </a:lnTo>
                <a:lnTo>
                  <a:pt x="32108" y="83359"/>
                </a:lnTo>
                <a:lnTo>
                  <a:pt x="31904" y="83698"/>
                </a:lnTo>
                <a:lnTo>
                  <a:pt x="31565" y="83902"/>
                </a:lnTo>
                <a:lnTo>
                  <a:pt x="31225" y="84106"/>
                </a:lnTo>
                <a:lnTo>
                  <a:pt x="30886" y="84241"/>
                </a:lnTo>
                <a:lnTo>
                  <a:pt x="30479" y="84309"/>
                </a:lnTo>
                <a:lnTo>
                  <a:pt x="30071" y="84241"/>
                </a:lnTo>
                <a:lnTo>
                  <a:pt x="29732" y="84106"/>
                </a:lnTo>
                <a:lnTo>
                  <a:pt x="29393" y="83970"/>
                </a:lnTo>
                <a:lnTo>
                  <a:pt x="29053" y="83698"/>
                </a:lnTo>
                <a:lnTo>
                  <a:pt x="28850" y="83427"/>
                </a:lnTo>
                <a:lnTo>
                  <a:pt x="28646" y="83087"/>
                </a:lnTo>
                <a:lnTo>
                  <a:pt x="28510" y="82748"/>
                </a:lnTo>
                <a:lnTo>
                  <a:pt x="28442" y="82341"/>
                </a:lnTo>
                <a:lnTo>
                  <a:pt x="28442" y="82273"/>
                </a:lnTo>
                <a:lnTo>
                  <a:pt x="28510" y="81866"/>
                </a:lnTo>
                <a:lnTo>
                  <a:pt x="28646" y="81526"/>
                </a:lnTo>
                <a:lnTo>
                  <a:pt x="28782" y="81187"/>
                </a:lnTo>
                <a:lnTo>
                  <a:pt x="29053" y="80847"/>
                </a:lnTo>
                <a:lnTo>
                  <a:pt x="29325" y="80644"/>
                </a:lnTo>
                <a:lnTo>
                  <a:pt x="29664" y="80440"/>
                </a:lnTo>
                <a:lnTo>
                  <a:pt x="30071" y="80304"/>
                </a:lnTo>
                <a:close/>
                <a:moveTo>
                  <a:pt x="3530" y="815"/>
                </a:moveTo>
                <a:lnTo>
                  <a:pt x="2987" y="883"/>
                </a:lnTo>
                <a:lnTo>
                  <a:pt x="2512" y="1019"/>
                </a:lnTo>
                <a:lnTo>
                  <a:pt x="2036" y="1290"/>
                </a:lnTo>
                <a:lnTo>
                  <a:pt x="1629" y="1630"/>
                </a:lnTo>
                <a:lnTo>
                  <a:pt x="1290" y="2037"/>
                </a:lnTo>
                <a:lnTo>
                  <a:pt x="1086" y="2512"/>
                </a:lnTo>
                <a:lnTo>
                  <a:pt x="950" y="2987"/>
                </a:lnTo>
                <a:lnTo>
                  <a:pt x="882" y="3530"/>
                </a:lnTo>
                <a:lnTo>
                  <a:pt x="882" y="82612"/>
                </a:lnTo>
                <a:lnTo>
                  <a:pt x="950" y="83155"/>
                </a:lnTo>
                <a:lnTo>
                  <a:pt x="1086" y="83698"/>
                </a:lnTo>
                <a:lnTo>
                  <a:pt x="1358" y="84174"/>
                </a:lnTo>
                <a:lnTo>
                  <a:pt x="1765" y="84581"/>
                </a:lnTo>
                <a:lnTo>
                  <a:pt x="2172" y="84852"/>
                </a:lnTo>
                <a:lnTo>
                  <a:pt x="2715" y="85124"/>
                </a:lnTo>
                <a:lnTo>
                  <a:pt x="3258" y="85260"/>
                </a:lnTo>
                <a:lnTo>
                  <a:pt x="3869" y="85328"/>
                </a:lnTo>
                <a:lnTo>
                  <a:pt x="57156" y="85328"/>
                </a:lnTo>
                <a:lnTo>
                  <a:pt x="57767" y="85260"/>
                </a:lnTo>
                <a:lnTo>
                  <a:pt x="58310" y="85124"/>
                </a:lnTo>
                <a:lnTo>
                  <a:pt x="58785" y="84852"/>
                </a:lnTo>
                <a:lnTo>
                  <a:pt x="59260" y="84513"/>
                </a:lnTo>
                <a:lnTo>
                  <a:pt x="59600" y="84106"/>
                </a:lnTo>
                <a:lnTo>
                  <a:pt x="59871" y="83631"/>
                </a:lnTo>
                <a:lnTo>
                  <a:pt x="60075" y="83087"/>
                </a:lnTo>
                <a:lnTo>
                  <a:pt x="60143" y="82477"/>
                </a:lnTo>
                <a:lnTo>
                  <a:pt x="60143" y="3530"/>
                </a:lnTo>
                <a:lnTo>
                  <a:pt x="60075" y="2987"/>
                </a:lnTo>
                <a:lnTo>
                  <a:pt x="59939" y="2512"/>
                </a:lnTo>
                <a:lnTo>
                  <a:pt x="59668" y="2037"/>
                </a:lnTo>
                <a:lnTo>
                  <a:pt x="59328" y="1630"/>
                </a:lnTo>
                <a:lnTo>
                  <a:pt x="58921" y="1290"/>
                </a:lnTo>
                <a:lnTo>
                  <a:pt x="58446" y="1019"/>
                </a:lnTo>
                <a:lnTo>
                  <a:pt x="57903" y="883"/>
                </a:lnTo>
                <a:lnTo>
                  <a:pt x="57360" y="815"/>
                </a:lnTo>
                <a:close/>
                <a:moveTo>
                  <a:pt x="57971" y="679"/>
                </a:moveTo>
                <a:lnTo>
                  <a:pt x="58514" y="883"/>
                </a:lnTo>
                <a:lnTo>
                  <a:pt x="58989" y="1155"/>
                </a:lnTo>
                <a:lnTo>
                  <a:pt x="59464" y="1494"/>
                </a:lnTo>
                <a:lnTo>
                  <a:pt x="59804" y="1901"/>
                </a:lnTo>
                <a:lnTo>
                  <a:pt x="60075" y="2444"/>
                </a:lnTo>
                <a:lnTo>
                  <a:pt x="60211" y="2987"/>
                </a:lnTo>
                <a:lnTo>
                  <a:pt x="60279" y="3530"/>
                </a:lnTo>
                <a:lnTo>
                  <a:pt x="60279" y="82477"/>
                </a:lnTo>
                <a:lnTo>
                  <a:pt x="60211" y="83087"/>
                </a:lnTo>
                <a:lnTo>
                  <a:pt x="60075" y="83698"/>
                </a:lnTo>
                <a:lnTo>
                  <a:pt x="59736" y="84174"/>
                </a:lnTo>
                <a:lnTo>
                  <a:pt x="59396" y="84649"/>
                </a:lnTo>
                <a:lnTo>
                  <a:pt x="58921" y="84988"/>
                </a:lnTo>
                <a:lnTo>
                  <a:pt x="58378" y="85260"/>
                </a:lnTo>
                <a:lnTo>
                  <a:pt x="57767" y="85463"/>
                </a:lnTo>
                <a:lnTo>
                  <a:pt x="57156" y="85531"/>
                </a:lnTo>
                <a:lnTo>
                  <a:pt x="3869" y="85531"/>
                </a:lnTo>
                <a:lnTo>
                  <a:pt x="3190" y="85463"/>
                </a:lnTo>
                <a:lnTo>
                  <a:pt x="2647" y="85260"/>
                </a:lnTo>
                <a:lnTo>
                  <a:pt x="2104" y="84988"/>
                </a:lnTo>
                <a:lnTo>
                  <a:pt x="1629" y="84649"/>
                </a:lnTo>
                <a:lnTo>
                  <a:pt x="1222" y="84241"/>
                </a:lnTo>
                <a:lnTo>
                  <a:pt x="950" y="83766"/>
                </a:lnTo>
                <a:lnTo>
                  <a:pt x="747" y="83223"/>
                </a:lnTo>
                <a:lnTo>
                  <a:pt x="679" y="82612"/>
                </a:lnTo>
                <a:lnTo>
                  <a:pt x="679" y="3530"/>
                </a:lnTo>
                <a:lnTo>
                  <a:pt x="747" y="2987"/>
                </a:lnTo>
                <a:lnTo>
                  <a:pt x="950" y="2444"/>
                </a:lnTo>
                <a:lnTo>
                  <a:pt x="1154" y="1901"/>
                </a:lnTo>
                <a:lnTo>
                  <a:pt x="1561" y="1494"/>
                </a:lnTo>
                <a:lnTo>
                  <a:pt x="1969" y="1155"/>
                </a:lnTo>
                <a:lnTo>
                  <a:pt x="2444" y="883"/>
                </a:lnTo>
                <a:lnTo>
                  <a:pt x="2987" y="679"/>
                </a:lnTo>
                <a:close/>
                <a:moveTo>
                  <a:pt x="3530" y="1"/>
                </a:moveTo>
                <a:lnTo>
                  <a:pt x="2851" y="68"/>
                </a:lnTo>
                <a:lnTo>
                  <a:pt x="2172" y="204"/>
                </a:lnTo>
                <a:lnTo>
                  <a:pt x="1561" y="544"/>
                </a:lnTo>
                <a:lnTo>
                  <a:pt x="1018" y="1019"/>
                </a:lnTo>
                <a:lnTo>
                  <a:pt x="611" y="1562"/>
                </a:lnTo>
                <a:lnTo>
                  <a:pt x="272" y="2173"/>
                </a:lnTo>
                <a:lnTo>
                  <a:pt x="68" y="2852"/>
                </a:lnTo>
                <a:lnTo>
                  <a:pt x="0" y="3530"/>
                </a:lnTo>
                <a:lnTo>
                  <a:pt x="0" y="82612"/>
                </a:lnTo>
                <a:lnTo>
                  <a:pt x="68" y="83359"/>
                </a:lnTo>
                <a:lnTo>
                  <a:pt x="339" y="84038"/>
                </a:lnTo>
                <a:lnTo>
                  <a:pt x="679" y="84649"/>
                </a:lnTo>
                <a:lnTo>
                  <a:pt x="1154" y="85124"/>
                </a:lnTo>
                <a:lnTo>
                  <a:pt x="1697" y="85599"/>
                </a:lnTo>
                <a:lnTo>
                  <a:pt x="2376" y="85938"/>
                </a:lnTo>
                <a:lnTo>
                  <a:pt x="3055" y="86142"/>
                </a:lnTo>
                <a:lnTo>
                  <a:pt x="3869" y="86210"/>
                </a:lnTo>
                <a:lnTo>
                  <a:pt x="57156" y="86210"/>
                </a:lnTo>
                <a:lnTo>
                  <a:pt x="57903" y="86142"/>
                </a:lnTo>
                <a:lnTo>
                  <a:pt x="58582" y="85938"/>
                </a:lnTo>
                <a:lnTo>
                  <a:pt x="59260" y="85599"/>
                </a:lnTo>
                <a:lnTo>
                  <a:pt x="59804" y="85124"/>
                </a:lnTo>
                <a:lnTo>
                  <a:pt x="60347" y="84581"/>
                </a:lnTo>
                <a:lnTo>
                  <a:pt x="60686" y="83970"/>
                </a:lnTo>
                <a:lnTo>
                  <a:pt x="60890" y="83223"/>
                </a:lnTo>
                <a:lnTo>
                  <a:pt x="60957" y="82477"/>
                </a:lnTo>
                <a:lnTo>
                  <a:pt x="60957" y="3530"/>
                </a:lnTo>
                <a:lnTo>
                  <a:pt x="60890" y="2852"/>
                </a:lnTo>
                <a:lnTo>
                  <a:pt x="60686" y="2173"/>
                </a:lnTo>
                <a:lnTo>
                  <a:pt x="60347" y="1562"/>
                </a:lnTo>
                <a:lnTo>
                  <a:pt x="59939" y="1019"/>
                </a:lnTo>
                <a:lnTo>
                  <a:pt x="59396" y="544"/>
                </a:lnTo>
                <a:lnTo>
                  <a:pt x="58785" y="204"/>
                </a:lnTo>
                <a:lnTo>
                  <a:pt x="58106" y="68"/>
                </a:lnTo>
                <a:lnTo>
                  <a:pt x="57360" y="1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A1BECC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" name="Shape 386"/>
          <p:cNvSpPr/>
          <p:nvPr/>
        </p:nvSpPr>
        <p:spPr>
          <a:xfrm>
            <a:off x="3471076" y="621678"/>
            <a:ext cx="2211900" cy="29571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99999"/>
                </a:solidFill>
                <a:latin typeface="Varela Round"/>
                <a:ea typeface="Varela Round"/>
                <a:cs typeface="Varela Round"/>
                <a:sym typeface="Varela Round"/>
              </a:rPr>
              <a:t>Place your screenshot here</a:t>
            </a:r>
            <a:endParaRPr sz="1000">
              <a:solidFill>
                <a:srgbClr val="999999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387" name="Shape 387"/>
          <p:cNvSpPr txBox="1">
            <a:spLocks noGrp="1"/>
          </p:cNvSpPr>
          <p:nvPr>
            <p:ph type="body" idx="4294967295"/>
          </p:nvPr>
        </p:nvSpPr>
        <p:spPr>
          <a:xfrm>
            <a:off x="2085975" y="3843000"/>
            <a:ext cx="4972200" cy="12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latin typeface="Nixie One"/>
                <a:ea typeface="Nixie One"/>
                <a:cs typeface="Nixie One"/>
                <a:sym typeface="Nixie One"/>
              </a:rPr>
              <a:t>Tablet project</a:t>
            </a:r>
            <a:endParaRPr sz="1800">
              <a:latin typeface="Nixie One"/>
              <a:ea typeface="Nixie One"/>
              <a:cs typeface="Nixie One"/>
              <a:sym typeface="Nixie One"/>
            </a:endParaRP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/>
              <a:t>Show and explain your web, app or software projects using these gadget templates.</a:t>
            </a:r>
            <a:endParaRPr sz="14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Shape 392"/>
          <p:cNvSpPr/>
          <p:nvPr/>
        </p:nvSpPr>
        <p:spPr>
          <a:xfrm>
            <a:off x="2222325" y="250226"/>
            <a:ext cx="4699257" cy="3658425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A1BECC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" name="Shape 393"/>
          <p:cNvSpPr/>
          <p:nvPr/>
        </p:nvSpPr>
        <p:spPr>
          <a:xfrm>
            <a:off x="2418946" y="442756"/>
            <a:ext cx="4305900" cy="27495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99999"/>
                </a:solidFill>
                <a:latin typeface="Varela Round"/>
                <a:ea typeface="Varela Round"/>
                <a:cs typeface="Varela Round"/>
                <a:sym typeface="Varela Round"/>
              </a:rPr>
              <a:t>Place your screenshot here</a:t>
            </a:r>
            <a:endParaRPr sz="1000">
              <a:solidFill>
                <a:srgbClr val="999999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394" name="Shape 394"/>
          <p:cNvSpPr txBox="1">
            <a:spLocks noGrp="1"/>
          </p:cNvSpPr>
          <p:nvPr>
            <p:ph type="body" idx="4294967295"/>
          </p:nvPr>
        </p:nvSpPr>
        <p:spPr>
          <a:xfrm>
            <a:off x="2085975" y="3843000"/>
            <a:ext cx="4972200" cy="12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latin typeface="Nixie One"/>
                <a:ea typeface="Nixie One"/>
                <a:cs typeface="Nixie One"/>
                <a:sym typeface="Nixie One"/>
              </a:rPr>
              <a:t>Desktop project</a:t>
            </a:r>
            <a:endParaRPr sz="1800">
              <a:latin typeface="Nixie One"/>
              <a:ea typeface="Nixie One"/>
              <a:cs typeface="Nixie One"/>
              <a:sym typeface="Nixie One"/>
            </a:endParaRP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/>
              <a:t>Show and explain your web, app or software projects using these gadget templates.</a:t>
            </a:r>
            <a:endParaRPr sz="14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Shape 399"/>
          <p:cNvSpPr txBox="1">
            <a:spLocks noGrp="1"/>
          </p:cNvSpPr>
          <p:nvPr>
            <p:ph type="ctrTitle" idx="4294967295"/>
          </p:nvPr>
        </p:nvSpPr>
        <p:spPr>
          <a:xfrm>
            <a:off x="685800" y="668942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Thanks!</a:t>
            </a:r>
            <a:endParaRPr sz="4800"/>
          </a:p>
        </p:txBody>
      </p:sp>
      <p:sp>
        <p:nvSpPr>
          <p:cNvPr id="400" name="Shape 400"/>
          <p:cNvSpPr txBox="1">
            <a:spLocks noGrp="1"/>
          </p:cNvSpPr>
          <p:nvPr>
            <p:ph type="subTitle" idx="4294967295"/>
          </p:nvPr>
        </p:nvSpPr>
        <p:spPr>
          <a:xfrm>
            <a:off x="1275150" y="3229400"/>
            <a:ext cx="6593700" cy="75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rgbClr val="00ACC3"/>
                </a:solidFill>
              </a:rPr>
              <a:t>Any questions?</a:t>
            </a:r>
            <a:endParaRPr sz="3600" b="1">
              <a:solidFill>
                <a:srgbClr val="00ACC3"/>
              </a:solidFill>
            </a:endParaRPr>
          </a:p>
        </p:txBody>
      </p:sp>
      <p:sp>
        <p:nvSpPr>
          <p:cNvPr id="401" name="Shape 401"/>
          <p:cNvSpPr txBox="1">
            <a:spLocks noGrp="1"/>
          </p:cNvSpPr>
          <p:nvPr>
            <p:ph type="body" idx="4294967295"/>
          </p:nvPr>
        </p:nvSpPr>
        <p:spPr>
          <a:xfrm>
            <a:off x="1275150" y="3905252"/>
            <a:ext cx="65937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/>
              <a:t>You can find me at @username &amp; user@mail.me</a:t>
            </a:r>
            <a:endParaRPr sz="1400"/>
          </a:p>
        </p:txBody>
      </p:sp>
      <p:sp>
        <p:nvSpPr>
          <p:cNvPr id="402" name="Shape 402"/>
          <p:cNvSpPr/>
          <p:nvPr/>
        </p:nvSpPr>
        <p:spPr>
          <a:xfrm>
            <a:off x="4073931" y="2091663"/>
            <a:ext cx="996143" cy="996143"/>
          </a:xfrm>
          <a:custGeom>
            <a:avLst/>
            <a:gdLst/>
            <a:ahLst/>
            <a:cxnLst/>
            <a:rect l="0" t="0" r="0" b="0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308" y="10210"/>
                </a:moveTo>
                <a:lnTo>
                  <a:pt x="11406" y="10234"/>
                </a:lnTo>
                <a:lnTo>
                  <a:pt x="11479" y="10259"/>
                </a:lnTo>
                <a:lnTo>
                  <a:pt x="11577" y="10307"/>
                </a:lnTo>
                <a:lnTo>
                  <a:pt x="11650" y="10356"/>
                </a:lnTo>
                <a:lnTo>
                  <a:pt x="11699" y="10430"/>
                </a:lnTo>
                <a:lnTo>
                  <a:pt x="11748" y="10527"/>
                </a:lnTo>
                <a:lnTo>
                  <a:pt x="11772" y="10625"/>
                </a:lnTo>
                <a:lnTo>
                  <a:pt x="11797" y="10698"/>
                </a:lnTo>
                <a:lnTo>
                  <a:pt x="11772" y="10796"/>
                </a:lnTo>
                <a:lnTo>
                  <a:pt x="11748" y="10894"/>
                </a:lnTo>
                <a:lnTo>
                  <a:pt x="11699" y="10967"/>
                </a:lnTo>
                <a:lnTo>
                  <a:pt x="11650" y="11065"/>
                </a:lnTo>
                <a:lnTo>
                  <a:pt x="11235" y="11431"/>
                </a:lnTo>
                <a:lnTo>
                  <a:pt x="10795" y="11773"/>
                </a:lnTo>
                <a:lnTo>
                  <a:pt x="10307" y="12041"/>
                </a:lnTo>
                <a:lnTo>
                  <a:pt x="9819" y="12286"/>
                </a:lnTo>
                <a:lnTo>
                  <a:pt x="9281" y="12457"/>
                </a:lnTo>
                <a:lnTo>
                  <a:pt x="8768" y="12603"/>
                </a:lnTo>
                <a:lnTo>
                  <a:pt x="8207" y="12676"/>
                </a:lnTo>
                <a:lnTo>
                  <a:pt x="7645" y="12701"/>
                </a:lnTo>
                <a:lnTo>
                  <a:pt x="7083" y="12676"/>
                </a:lnTo>
                <a:lnTo>
                  <a:pt x="6521" y="12603"/>
                </a:lnTo>
                <a:lnTo>
                  <a:pt x="6009" y="12457"/>
                </a:lnTo>
                <a:lnTo>
                  <a:pt x="5471" y="12286"/>
                </a:lnTo>
                <a:lnTo>
                  <a:pt x="4983" y="12041"/>
                </a:lnTo>
                <a:lnTo>
                  <a:pt x="4494" y="11773"/>
                </a:lnTo>
                <a:lnTo>
                  <a:pt x="4055" y="11431"/>
                </a:lnTo>
                <a:lnTo>
                  <a:pt x="3640" y="11065"/>
                </a:lnTo>
                <a:lnTo>
                  <a:pt x="3591" y="10967"/>
                </a:lnTo>
                <a:lnTo>
                  <a:pt x="3542" y="10894"/>
                </a:lnTo>
                <a:lnTo>
                  <a:pt x="3517" y="10796"/>
                </a:lnTo>
                <a:lnTo>
                  <a:pt x="3493" y="10698"/>
                </a:lnTo>
                <a:lnTo>
                  <a:pt x="3517" y="10625"/>
                </a:lnTo>
                <a:lnTo>
                  <a:pt x="3542" y="10527"/>
                </a:lnTo>
                <a:lnTo>
                  <a:pt x="3591" y="10430"/>
                </a:lnTo>
                <a:lnTo>
                  <a:pt x="3640" y="10356"/>
                </a:lnTo>
                <a:lnTo>
                  <a:pt x="3713" y="10307"/>
                </a:lnTo>
                <a:lnTo>
                  <a:pt x="3811" y="10259"/>
                </a:lnTo>
                <a:lnTo>
                  <a:pt x="3884" y="10234"/>
                </a:lnTo>
                <a:lnTo>
                  <a:pt x="3981" y="10210"/>
                </a:lnTo>
                <a:lnTo>
                  <a:pt x="4079" y="10234"/>
                </a:lnTo>
                <a:lnTo>
                  <a:pt x="4177" y="10259"/>
                </a:lnTo>
                <a:lnTo>
                  <a:pt x="4250" y="10307"/>
                </a:lnTo>
                <a:lnTo>
                  <a:pt x="4323" y="10356"/>
                </a:lnTo>
                <a:lnTo>
                  <a:pt x="4690" y="10674"/>
                </a:lnTo>
                <a:lnTo>
                  <a:pt x="5056" y="10942"/>
                </a:lnTo>
                <a:lnTo>
                  <a:pt x="5447" y="11187"/>
                </a:lnTo>
                <a:lnTo>
                  <a:pt x="5862" y="11382"/>
                </a:lnTo>
                <a:lnTo>
                  <a:pt x="6277" y="11529"/>
                </a:lnTo>
                <a:lnTo>
                  <a:pt x="6717" y="11651"/>
                </a:lnTo>
                <a:lnTo>
                  <a:pt x="7181" y="11700"/>
                </a:lnTo>
                <a:lnTo>
                  <a:pt x="7645" y="11724"/>
                </a:lnTo>
                <a:lnTo>
                  <a:pt x="8109" y="11700"/>
                </a:lnTo>
                <a:lnTo>
                  <a:pt x="8573" y="11651"/>
                </a:lnTo>
                <a:lnTo>
                  <a:pt x="9013" y="11529"/>
                </a:lnTo>
                <a:lnTo>
                  <a:pt x="9428" y="11382"/>
                </a:lnTo>
                <a:lnTo>
                  <a:pt x="9843" y="11187"/>
                </a:lnTo>
                <a:lnTo>
                  <a:pt x="10234" y="10942"/>
                </a:lnTo>
                <a:lnTo>
                  <a:pt x="10600" y="10674"/>
                </a:lnTo>
                <a:lnTo>
                  <a:pt x="10966" y="10356"/>
                </a:lnTo>
                <a:lnTo>
                  <a:pt x="11040" y="10307"/>
                </a:lnTo>
                <a:lnTo>
                  <a:pt x="11113" y="10259"/>
                </a:lnTo>
                <a:lnTo>
                  <a:pt x="11211" y="10234"/>
                </a:lnTo>
                <a:lnTo>
                  <a:pt x="11308" y="10210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0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0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rgbClr val="00D1C6">
              <a:alpha val="869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Shape 407"/>
          <p:cNvSpPr txBox="1">
            <a:spLocks noGrp="1"/>
          </p:cNvSpPr>
          <p:nvPr>
            <p:ph type="title"/>
          </p:nvPr>
        </p:nvSpPr>
        <p:spPr>
          <a:xfrm>
            <a:off x="2935875" y="909050"/>
            <a:ext cx="5275500" cy="64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Presentation design</a:t>
            </a:r>
            <a:endParaRPr/>
          </a:p>
        </p:txBody>
      </p:sp>
      <p:sp>
        <p:nvSpPr>
          <p:cNvPr id="408" name="Shape 408"/>
          <p:cNvSpPr txBox="1">
            <a:spLocks noGrp="1"/>
          </p:cNvSpPr>
          <p:nvPr>
            <p:ph type="body" idx="1"/>
          </p:nvPr>
        </p:nvSpPr>
        <p:spPr>
          <a:xfrm>
            <a:off x="2935875" y="1550150"/>
            <a:ext cx="5751000" cy="277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This presentation uses the following typographies and colors:</a:t>
            </a:r>
            <a:endParaRPr sz="1200"/>
          </a:p>
          <a:p>
            <a: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◎"/>
            </a:pPr>
            <a:r>
              <a:rPr lang="en" sz="1200"/>
              <a:t>Titles: </a:t>
            </a:r>
            <a:r>
              <a:rPr lang="en" sz="1200" b="1"/>
              <a:t>Nixie One</a:t>
            </a:r>
            <a:endParaRPr sz="1200" b="1"/>
          </a:p>
          <a:p>
            <a: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◎"/>
            </a:pPr>
            <a:r>
              <a:rPr lang="en" sz="1200"/>
              <a:t>Body copy: </a:t>
            </a:r>
            <a:r>
              <a:rPr lang="en" sz="1200" b="1"/>
              <a:t>Varela Round</a:t>
            </a:r>
            <a:endParaRPr sz="1200" b="1"/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You can download the fonts on this page:</a:t>
            </a:r>
            <a:endParaRPr sz="1200"/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rgbClr val="617A86"/>
                </a:solidFill>
                <a:hlinkClick r:id="rId3"/>
              </a:rPr>
              <a:t>http://www.google.com/fonts/#UsePlace:use/Collection:Nixie+One|Varela+Round</a:t>
            </a:r>
            <a:endParaRPr sz="1000">
              <a:solidFill>
                <a:srgbClr val="617A86"/>
              </a:solidFill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Click on the “arrow button” that appears on the top right</a:t>
            </a:r>
            <a:endParaRPr sz="1200"/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Yellow </a:t>
            </a:r>
            <a:r>
              <a:rPr lang="en" sz="1200" b="1">
                <a:solidFill>
                  <a:srgbClr val="F8BB00"/>
                </a:solidFill>
              </a:rPr>
              <a:t>#f8bb00</a:t>
            </a:r>
            <a:r>
              <a:rPr lang="en" sz="1200"/>
              <a:t>		Orange </a:t>
            </a:r>
            <a:r>
              <a:rPr lang="en" sz="1200" b="1">
                <a:solidFill>
                  <a:srgbClr val="ED4A00"/>
                </a:solidFill>
              </a:rPr>
              <a:t>#ed4a00</a:t>
            </a:r>
            <a:r>
              <a:rPr lang="en" sz="1200" b="1">
                <a:solidFill>
                  <a:srgbClr val="3D85C6"/>
                </a:solidFill>
              </a:rPr>
              <a:t>		</a:t>
            </a:r>
            <a:r>
              <a:rPr lang="en" sz="1200"/>
              <a:t>Fucsia </a:t>
            </a:r>
            <a:r>
              <a:rPr lang="en" sz="1200" b="1">
                <a:solidFill>
                  <a:srgbClr val="E8004C"/>
                </a:solidFill>
              </a:rPr>
              <a:t>#e8004c</a:t>
            </a:r>
            <a:endParaRPr sz="1200" b="1">
              <a:solidFill>
                <a:srgbClr val="3D85C6"/>
              </a:solidFill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Blue </a:t>
            </a:r>
            <a:r>
              <a:rPr lang="en" sz="1200" b="1">
                <a:solidFill>
                  <a:srgbClr val="00ACC3"/>
                </a:solidFill>
              </a:rPr>
              <a:t>#00acc3		</a:t>
            </a:r>
            <a:r>
              <a:rPr lang="en" sz="1200"/>
              <a:t>Aqua </a:t>
            </a:r>
            <a:r>
              <a:rPr lang="en" sz="1200" b="1">
                <a:solidFill>
                  <a:srgbClr val="00D1C6"/>
                </a:solidFill>
              </a:rPr>
              <a:t>#00d1c6</a:t>
            </a:r>
            <a:r>
              <a:rPr lang="en" sz="1200" b="1">
                <a:solidFill>
                  <a:srgbClr val="3D85C6"/>
                </a:solidFill>
              </a:rPr>
              <a:t>		</a:t>
            </a:r>
            <a:r>
              <a:rPr lang="en" sz="1200"/>
              <a:t>Lime </a:t>
            </a:r>
            <a:r>
              <a:rPr lang="en" sz="1200" b="1">
                <a:solidFill>
                  <a:srgbClr val="BBCD00"/>
                </a:solidFill>
              </a:rPr>
              <a:t>#bbcd00</a:t>
            </a:r>
            <a:endParaRPr sz="1200" b="1">
              <a:solidFill>
                <a:srgbClr val="3D85C6"/>
              </a:solidFill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Green </a:t>
            </a:r>
            <a:r>
              <a:rPr lang="en" sz="1200" b="1">
                <a:solidFill>
                  <a:srgbClr val="65BB48"/>
                </a:solidFill>
              </a:rPr>
              <a:t>#65bb48</a:t>
            </a:r>
            <a:r>
              <a:rPr lang="en" sz="1200" b="1">
                <a:solidFill>
                  <a:srgbClr val="3D85C6"/>
                </a:solidFill>
              </a:rPr>
              <a:t>		</a:t>
            </a:r>
            <a:r>
              <a:rPr lang="en" sz="1200"/>
              <a:t>Gray </a:t>
            </a:r>
            <a:r>
              <a:rPr lang="en" sz="1200" b="1">
                <a:solidFill>
                  <a:srgbClr val="617A86"/>
                </a:solidFill>
              </a:rPr>
              <a:t>#617a86		</a:t>
            </a:r>
            <a:r>
              <a:rPr lang="en" sz="1200"/>
              <a:t>Light Gray </a:t>
            </a:r>
            <a:r>
              <a:rPr lang="en" sz="1200" b="1">
                <a:solidFill>
                  <a:srgbClr val="A1BECC"/>
                </a:solidFill>
              </a:rPr>
              <a:t>#a1becc</a:t>
            </a:r>
            <a:endParaRPr sz="1200" b="1">
              <a:solidFill>
                <a:srgbClr val="A1BECC"/>
              </a:solidFill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rgbClr val="3D85C6"/>
              </a:solidFill>
            </a:endParaRPr>
          </a:p>
        </p:txBody>
      </p:sp>
      <p:sp>
        <p:nvSpPr>
          <p:cNvPr id="409" name="Shape 409"/>
          <p:cNvSpPr txBox="1"/>
          <p:nvPr/>
        </p:nvSpPr>
        <p:spPr>
          <a:xfrm>
            <a:off x="2935875" y="4096217"/>
            <a:ext cx="5751000" cy="4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A1BECC"/>
                </a:solidFill>
                <a:latin typeface="Varela Round"/>
                <a:ea typeface="Varela Round"/>
                <a:cs typeface="Varela Round"/>
                <a:sym typeface="Varela Round"/>
              </a:rPr>
              <a:t>You don’t need to keep this slide in your presentation. It’s only here to serve you as a design guide if you need to create new slides or download the fonts to edit the presentation in PowerPoint®</a:t>
            </a:r>
            <a:endParaRPr sz="1000">
              <a:solidFill>
                <a:srgbClr val="A1BECC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>
              <a:solidFill>
                <a:srgbClr val="A1BECC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A1BECC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pic>
        <p:nvPicPr>
          <p:cNvPr id="410" name="Shape 4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19125" y="2812191"/>
            <a:ext cx="635794" cy="2500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Shape 415"/>
          <p:cNvSpPr txBox="1">
            <a:spLocks noGrp="1"/>
          </p:cNvSpPr>
          <p:nvPr>
            <p:ph type="title"/>
          </p:nvPr>
        </p:nvSpPr>
        <p:spPr>
          <a:xfrm>
            <a:off x="2935875" y="909050"/>
            <a:ext cx="5275500" cy="64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Credits</a:t>
            </a:r>
            <a:endParaRPr/>
          </a:p>
        </p:txBody>
      </p:sp>
      <p:sp>
        <p:nvSpPr>
          <p:cNvPr id="416" name="Shape 416"/>
          <p:cNvSpPr txBox="1">
            <a:spLocks noGrp="1"/>
          </p:cNvSpPr>
          <p:nvPr>
            <p:ph type="body" idx="1"/>
          </p:nvPr>
        </p:nvSpPr>
        <p:spPr>
          <a:xfrm>
            <a:off x="2935875" y="1525758"/>
            <a:ext cx="5275500" cy="27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17A86"/>
                </a:solidFill>
              </a:rPr>
              <a:t>Special thanks to all the people who made and released these awesome resources for free:</a:t>
            </a:r>
            <a:endParaRPr>
              <a:solidFill>
                <a:srgbClr val="617A86"/>
              </a:solidFill>
            </a:endParaRPr>
          </a:p>
          <a:p>
            <a:pPr marL="457200" lvl="0" indent="-3810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617A86"/>
              </a:buClr>
              <a:buSzPts val="2400"/>
              <a:buChar char="◎"/>
            </a:pPr>
            <a:r>
              <a:rPr lang="en">
                <a:solidFill>
                  <a:srgbClr val="617A86"/>
                </a:solidFill>
              </a:rPr>
              <a:t>Presentation template by </a:t>
            </a:r>
            <a:r>
              <a:rPr lang="en" u="sng">
                <a:solidFill>
                  <a:srgbClr val="617A86"/>
                </a:solidFill>
                <a:hlinkClick r:id="rId3"/>
              </a:rPr>
              <a:t>SlidesCarnival</a:t>
            </a:r>
            <a:endParaRPr>
              <a:solidFill>
                <a:srgbClr val="617A86"/>
              </a:solidFill>
            </a:endParaRPr>
          </a:p>
          <a:p>
            <a:pPr marL="457200" lvl="0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17A86"/>
              </a:buClr>
              <a:buSzPts val="2400"/>
              <a:buChar char="◎"/>
            </a:pPr>
            <a:r>
              <a:rPr lang="en">
                <a:solidFill>
                  <a:srgbClr val="617A86"/>
                </a:solidFill>
              </a:rPr>
              <a:t>Photographs by </a:t>
            </a:r>
            <a:r>
              <a:rPr lang="en" u="sng">
                <a:solidFill>
                  <a:srgbClr val="617A86"/>
                </a:solidFill>
                <a:hlinkClick r:id="rId4"/>
              </a:rPr>
              <a:t>Unsplash</a:t>
            </a:r>
            <a:endParaRPr>
              <a:solidFill>
                <a:srgbClr val="617A86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A1BECC"/>
        </a:solidFill>
        <a:effectLst/>
      </p:bgPr>
    </p:bg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1" name="Shape 421"/>
          <p:cNvGrpSpPr/>
          <p:nvPr/>
        </p:nvGrpSpPr>
        <p:grpSpPr>
          <a:xfrm>
            <a:off x="358968" y="342338"/>
            <a:ext cx="347107" cy="438984"/>
            <a:chOff x="584925" y="238125"/>
            <a:chExt cx="415200" cy="525100"/>
          </a:xfrm>
        </p:grpSpPr>
        <p:sp>
          <p:nvSpPr>
            <p:cNvPr id="422" name="Shape 422"/>
            <p:cNvSpPr/>
            <p:nvPr/>
          </p:nvSpPr>
          <p:spPr>
            <a:xfrm>
              <a:off x="621550" y="299175"/>
              <a:ext cx="378575" cy="464050"/>
            </a:xfrm>
            <a:custGeom>
              <a:avLst/>
              <a:gdLst/>
              <a:ahLst/>
              <a:cxnLst/>
              <a:rect l="0" t="0" r="0" b="0"/>
              <a:pathLst>
                <a:path w="15143" h="18562" extrusionOk="0">
                  <a:moveTo>
                    <a:pt x="14166" y="0"/>
                  </a:moveTo>
                  <a:lnTo>
                    <a:pt x="14166" y="16755"/>
                  </a:lnTo>
                  <a:lnTo>
                    <a:pt x="14141" y="16926"/>
                  </a:lnTo>
                  <a:lnTo>
                    <a:pt x="14093" y="17072"/>
                  </a:lnTo>
                  <a:lnTo>
                    <a:pt x="14044" y="17194"/>
                  </a:lnTo>
                  <a:lnTo>
                    <a:pt x="13946" y="17341"/>
                  </a:lnTo>
                  <a:lnTo>
                    <a:pt x="13824" y="17438"/>
                  </a:lnTo>
                  <a:lnTo>
                    <a:pt x="13677" y="17512"/>
                  </a:lnTo>
                  <a:lnTo>
                    <a:pt x="13531" y="17561"/>
                  </a:lnTo>
                  <a:lnTo>
                    <a:pt x="13384" y="17585"/>
                  </a:lnTo>
                  <a:lnTo>
                    <a:pt x="0" y="17585"/>
                  </a:lnTo>
                  <a:lnTo>
                    <a:pt x="0" y="17731"/>
                  </a:lnTo>
                  <a:lnTo>
                    <a:pt x="25" y="17902"/>
                  </a:lnTo>
                  <a:lnTo>
                    <a:pt x="74" y="18049"/>
                  </a:lnTo>
                  <a:lnTo>
                    <a:pt x="123" y="18171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71"/>
                  </a:lnTo>
                  <a:lnTo>
                    <a:pt x="15069" y="18049"/>
                  </a:lnTo>
                  <a:lnTo>
                    <a:pt x="15118" y="17902"/>
                  </a:lnTo>
                  <a:lnTo>
                    <a:pt x="15143" y="17731"/>
                  </a:lnTo>
                  <a:lnTo>
                    <a:pt x="15143" y="733"/>
                  </a:lnTo>
                  <a:lnTo>
                    <a:pt x="15118" y="586"/>
                  </a:lnTo>
                  <a:lnTo>
                    <a:pt x="15069" y="440"/>
                  </a:lnTo>
                  <a:lnTo>
                    <a:pt x="15021" y="318"/>
                  </a:lnTo>
                  <a:lnTo>
                    <a:pt x="14923" y="196"/>
                  </a:lnTo>
                  <a:lnTo>
                    <a:pt x="14801" y="122"/>
                  </a:lnTo>
                  <a:lnTo>
                    <a:pt x="14654" y="49"/>
                  </a:lnTo>
                  <a:lnTo>
                    <a:pt x="14508" y="25"/>
                  </a:lnTo>
                  <a:lnTo>
                    <a:pt x="1436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Shape 423"/>
            <p:cNvSpPr/>
            <p:nvPr/>
          </p:nvSpPr>
          <p:spPr>
            <a:xfrm>
              <a:off x="633750" y="238125"/>
              <a:ext cx="29350" cy="63500"/>
            </a:xfrm>
            <a:custGeom>
              <a:avLst/>
              <a:gdLst/>
              <a:ahLst/>
              <a:cxnLst/>
              <a:rect l="0" t="0" r="0" b="0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Shape 424"/>
            <p:cNvSpPr/>
            <p:nvPr/>
          </p:nvSpPr>
          <p:spPr>
            <a:xfrm>
              <a:off x="716800" y="238125"/>
              <a:ext cx="29325" cy="63500"/>
            </a:xfrm>
            <a:custGeom>
              <a:avLst/>
              <a:gdLst/>
              <a:ahLst/>
              <a:cxnLst/>
              <a:rect l="0" t="0" r="0" b="0"/>
              <a:pathLst>
                <a:path w="1173" h="2540" extrusionOk="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0" y="391"/>
                  </a:lnTo>
                  <a:lnTo>
                    <a:pt x="0" y="488"/>
                  </a:lnTo>
                  <a:lnTo>
                    <a:pt x="0" y="2052"/>
                  </a:lnTo>
                  <a:lnTo>
                    <a:pt x="0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099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099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Shape 425"/>
            <p:cNvSpPr/>
            <p:nvPr/>
          </p:nvSpPr>
          <p:spPr>
            <a:xfrm>
              <a:off x="799825" y="238125"/>
              <a:ext cx="29350" cy="63500"/>
            </a:xfrm>
            <a:custGeom>
              <a:avLst/>
              <a:gdLst/>
              <a:ahLst/>
              <a:cxnLst/>
              <a:rect l="0" t="0" r="0" b="0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8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8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3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Shape 426"/>
            <p:cNvSpPr/>
            <p:nvPr/>
          </p:nvSpPr>
          <p:spPr>
            <a:xfrm>
              <a:off x="882875" y="238125"/>
              <a:ext cx="29325" cy="63500"/>
            </a:xfrm>
            <a:custGeom>
              <a:avLst/>
              <a:gdLst/>
              <a:ahLst/>
              <a:cxnLst/>
              <a:rect l="0" t="0" r="0" b="0"/>
              <a:pathLst>
                <a:path w="1173" h="2540" extrusionOk="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Shape 427"/>
            <p:cNvSpPr/>
            <p:nvPr/>
          </p:nvSpPr>
          <p:spPr>
            <a:xfrm>
              <a:off x="584925" y="261325"/>
              <a:ext cx="378575" cy="464050"/>
            </a:xfrm>
            <a:custGeom>
              <a:avLst/>
              <a:gdLst/>
              <a:ahLst/>
              <a:cxnLst/>
              <a:rect l="0" t="0" r="0" b="0"/>
              <a:pathLst>
                <a:path w="15143" h="18562" extrusionOk="0">
                  <a:moveTo>
                    <a:pt x="2540" y="171"/>
                  </a:moveTo>
                  <a:lnTo>
                    <a:pt x="2711" y="195"/>
                  </a:lnTo>
                  <a:lnTo>
                    <a:pt x="2882" y="244"/>
                  </a:lnTo>
                  <a:lnTo>
                    <a:pt x="3053" y="318"/>
                  </a:lnTo>
                  <a:lnTo>
                    <a:pt x="3175" y="440"/>
                  </a:lnTo>
                  <a:lnTo>
                    <a:pt x="3297" y="562"/>
                  </a:lnTo>
                  <a:lnTo>
                    <a:pt x="3370" y="733"/>
                  </a:lnTo>
                  <a:lnTo>
                    <a:pt x="3419" y="904"/>
                  </a:lnTo>
                  <a:lnTo>
                    <a:pt x="3444" y="1075"/>
                  </a:lnTo>
                  <a:lnTo>
                    <a:pt x="3419" y="1246"/>
                  </a:lnTo>
                  <a:lnTo>
                    <a:pt x="3370" y="1417"/>
                  </a:lnTo>
                  <a:lnTo>
                    <a:pt x="3297" y="1588"/>
                  </a:lnTo>
                  <a:lnTo>
                    <a:pt x="3175" y="1710"/>
                  </a:lnTo>
                  <a:lnTo>
                    <a:pt x="3053" y="1832"/>
                  </a:lnTo>
                  <a:lnTo>
                    <a:pt x="2882" y="1905"/>
                  </a:lnTo>
                  <a:lnTo>
                    <a:pt x="2711" y="1954"/>
                  </a:lnTo>
                  <a:lnTo>
                    <a:pt x="2540" y="1978"/>
                  </a:lnTo>
                  <a:lnTo>
                    <a:pt x="2369" y="1954"/>
                  </a:lnTo>
                  <a:lnTo>
                    <a:pt x="2198" y="1905"/>
                  </a:lnTo>
                  <a:lnTo>
                    <a:pt x="2027" y="1832"/>
                  </a:lnTo>
                  <a:lnTo>
                    <a:pt x="1905" y="1710"/>
                  </a:lnTo>
                  <a:lnTo>
                    <a:pt x="1783" y="1588"/>
                  </a:lnTo>
                  <a:lnTo>
                    <a:pt x="1710" y="1417"/>
                  </a:lnTo>
                  <a:lnTo>
                    <a:pt x="1661" y="1246"/>
                  </a:lnTo>
                  <a:lnTo>
                    <a:pt x="1636" y="1075"/>
                  </a:lnTo>
                  <a:lnTo>
                    <a:pt x="1661" y="904"/>
                  </a:lnTo>
                  <a:lnTo>
                    <a:pt x="1710" y="733"/>
                  </a:lnTo>
                  <a:lnTo>
                    <a:pt x="1783" y="562"/>
                  </a:lnTo>
                  <a:lnTo>
                    <a:pt x="1905" y="440"/>
                  </a:lnTo>
                  <a:lnTo>
                    <a:pt x="2027" y="318"/>
                  </a:lnTo>
                  <a:lnTo>
                    <a:pt x="2198" y="244"/>
                  </a:lnTo>
                  <a:lnTo>
                    <a:pt x="2369" y="195"/>
                  </a:lnTo>
                  <a:lnTo>
                    <a:pt x="2540" y="171"/>
                  </a:lnTo>
                  <a:close/>
                  <a:moveTo>
                    <a:pt x="5862" y="171"/>
                  </a:moveTo>
                  <a:lnTo>
                    <a:pt x="6033" y="195"/>
                  </a:lnTo>
                  <a:lnTo>
                    <a:pt x="6204" y="244"/>
                  </a:lnTo>
                  <a:lnTo>
                    <a:pt x="6374" y="318"/>
                  </a:lnTo>
                  <a:lnTo>
                    <a:pt x="6497" y="440"/>
                  </a:lnTo>
                  <a:lnTo>
                    <a:pt x="6619" y="562"/>
                  </a:lnTo>
                  <a:lnTo>
                    <a:pt x="6692" y="733"/>
                  </a:lnTo>
                  <a:lnTo>
                    <a:pt x="6741" y="904"/>
                  </a:lnTo>
                  <a:lnTo>
                    <a:pt x="6765" y="1075"/>
                  </a:lnTo>
                  <a:lnTo>
                    <a:pt x="6741" y="1246"/>
                  </a:lnTo>
                  <a:lnTo>
                    <a:pt x="6692" y="1417"/>
                  </a:lnTo>
                  <a:lnTo>
                    <a:pt x="6619" y="1588"/>
                  </a:lnTo>
                  <a:lnTo>
                    <a:pt x="6497" y="1710"/>
                  </a:lnTo>
                  <a:lnTo>
                    <a:pt x="6374" y="1832"/>
                  </a:lnTo>
                  <a:lnTo>
                    <a:pt x="6204" y="1905"/>
                  </a:lnTo>
                  <a:lnTo>
                    <a:pt x="6033" y="1954"/>
                  </a:lnTo>
                  <a:lnTo>
                    <a:pt x="5862" y="1978"/>
                  </a:lnTo>
                  <a:lnTo>
                    <a:pt x="5691" y="1954"/>
                  </a:lnTo>
                  <a:lnTo>
                    <a:pt x="5520" y="1905"/>
                  </a:lnTo>
                  <a:lnTo>
                    <a:pt x="5349" y="1832"/>
                  </a:lnTo>
                  <a:lnTo>
                    <a:pt x="5227" y="1710"/>
                  </a:lnTo>
                  <a:lnTo>
                    <a:pt x="5104" y="1588"/>
                  </a:lnTo>
                  <a:lnTo>
                    <a:pt x="5031" y="1417"/>
                  </a:lnTo>
                  <a:lnTo>
                    <a:pt x="4982" y="1246"/>
                  </a:lnTo>
                  <a:lnTo>
                    <a:pt x="4958" y="1075"/>
                  </a:lnTo>
                  <a:lnTo>
                    <a:pt x="4982" y="904"/>
                  </a:lnTo>
                  <a:lnTo>
                    <a:pt x="5031" y="733"/>
                  </a:lnTo>
                  <a:lnTo>
                    <a:pt x="5104" y="562"/>
                  </a:lnTo>
                  <a:lnTo>
                    <a:pt x="5227" y="440"/>
                  </a:lnTo>
                  <a:lnTo>
                    <a:pt x="5349" y="318"/>
                  </a:lnTo>
                  <a:lnTo>
                    <a:pt x="5520" y="244"/>
                  </a:lnTo>
                  <a:lnTo>
                    <a:pt x="5691" y="195"/>
                  </a:lnTo>
                  <a:lnTo>
                    <a:pt x="5862" y="171"/>
                  </a:lnTo>
                  <a:close/>
                  <a:moveTo>
                    <a:pt x="9183" y="171"/>
                  </a:moveTo>
                  <a:lnTo>
                    <a:pt x="9354" y="195"/>
                  </a:lnTo>
                  <a:lnTo>
                    <a:pt x="9525" y="244"/>
                  </a:lnTo>
                  <a:lnTo>
                    <a:pt x="9696" y="318"/>
                  </a:lnTo>
                  <a:lnTo>
                    <a:pt x="9818" y="440"/>
                  </a:lnTo>
                  <a:lnTo>
                    <a:pt x="9940" y="562"/>
                  </a:lnTo>
                  <a:lnTo>
                    <a:pt x="10014" y="733"/>
                  </a:lnTo>
                  <a:lnTo>
                    <a:pt x="10062" y="904"/>
                  </a:lnTo>
                  <a:lnTo>
                    <a:pt x="10087" y="1075"/>
                  </a:lnTo>
                  <a:lnTo>
                    <a:pt x="10062" y="1246"/>
                  </a:lnTo>
                  <a:lnTo>
                    <a:pt x="10014" y="1417"/>
                  </a:lnTo>
                  <a:lnTo>
                    <a:pt x="9940" y="1588"/>
                  </a:lnTo>
                  <a:lnTo>
                    <a:pt x="9818" y="1710"/>
                  </a:lnTo>
                  <a:lnTo>
                    <a:pt x="9696" y="1832"/>
                  </a:lnTo>
                  <a:lnTo>
                    <a:pt x="9525" y="1905"/>
                  </a:lnTo>
                  <a:lnTo>
                    <a:pt x="9354" y="1954"/>
                  </a:lnTo>
                  <a:lnTo>
                    <a:pt x="9183" y="1978"/>
                  </a:lnTo>
                  <a:lnTo>
                    <a:pt x="9012" y="1954"/>
                  </a:lnTo>
                  <a:lnTo>
                    <a:pt x="8841" y="1905"/>
                  </a:lnTo>
                  <a:lnTo>
                    <a:pt x="8670" y="1832"/>
                  </a:lnTo>
                  <a:lnTo>
                    <a:pt x="8548" y="1710"/>
                  </a:lnTo>
                  <a:lnTo>
                    <a:pt x="8426" y="1588"/>
                  </a:lnTo>
                  <a:lnTo>
                    <a:pt x="8353" y="1417"/>
                  </a:lnTo>
                  <a:lnTo>
                    <a:pt x="8304" y="1246"/>
                  </a:lnTo>
                  <a:lnTo>
                    <a:pt x="8279" y="1075"/>
                  </a:lnTo>
                  <a:lnTo>
                    <a:pt x="8304" y="904"/>
                  </a:lnTo>
                  <a:lnTo>
                    <a:pt x="8353" y="733"/>
                  </a:lnTo>
                  <a:lnTo>
                    <a:pt x="8426" y="562"/>
                  </a:lnTo>
                  <a:lnTo>
                    <a:pt x="8548" y="440"/>
                  </a:lnTo>
                  <a:lnTo>
                    <a:pt x="8670" y="318"/>
                  </a:lnTo>
                  <a:lnTo>
                    <a:pt x="8841" y="244"/>
                  </a:lnTo>
                  <a:lnTo>
                    <a:pt x="9012" y="195"/>
                  </a:lnTo>
                  <a:lnTo>
                    <a:pt x="9183" y="171"/>
                  </a:lnTo>
                  <a:close/>
                  <a:moveTo>
                    <a:pt x="12505" y="171"/>
                  </a:moveTo>
                  <a:lnTo>
                    <a:pt x="12676" y="195"/>
                  </a:lnTo>
                  <a:lnTo>
                    <a:pt x="12847" y="244"/>
                  </a:lnTo>
                  <a:lnTo>
                    <a:pt x="13018" y="318"/>
                  </a:lnTo>
                  <a:lnTo>
                    <a:pt x="13140" y="440"/>
                  </a:lnTo>
                  <a:lnTo>
                    <a:pt x="13262" y="562"/>
                  </a:lnTo>
                  <a:lnTo>
                    <a:pt x="13335" y="733"/>
                  </a:lnTo>
                  <a:lnTo>
                    <a:pt x="13384" y="904"/>
                  </a:lnTo>
                  <a:lnTo>
                    <a:pt x="13408" y="1075"/>
                  </a:lnTo>
                  <a:lnTo>
                    <a:pt x="13384" y="1246"/>
                  </a:lnTo>
                  <a:lnTo>
                    <a:pt x="13335" y="1417"/>
                  </a:lnTo>
                  <a:lnTo>
                    <a:pt x="13262" y="1588"/>
                  </a:lnTo>
                  <a:lnTo>
                    <a:pt x="13140" y="1710"/>
                  </a:lnTo>
                  <a:lnTo>
                    <a:pt x="13018" y="1832"/>
                  </a:lnTo>
                  <a:lnTo>
                    <a:pt x="12847" y="1905"/>
                  </a:lnTo>
                  <a:lnTo>
                    <a:pt x="12676" y="1954"/>
                  </a:lnTo>
                  <a:lnTo>
                    <a:pt x="12505" y="1978"/>
                  </a:lnTo>
                  <a:lnTo>
                    <a:pt x="12334" y="1954"/>
                  </a:lnTo>
                  <a:lnTo>
                    <a:pt x="12163" y="1905"/>
                  </a:lnTo>
                  <a:lnTo>
                    <a:pt x="11992" y="1832"/>
                  </a:lnTo>
                  <a:lnTo>
                    <a:pt x="11870" y="1710"/>
                  </a:lnTo>
                  <a:lnTo>
                    <a:pt x="11748" y="1588"/>
                  </a:lnTo>
                  <a:lnTo>
                    <a:pt x="11674" y="1417"/>
                  </a:lnTo>
                  <a:lnTo>
                    <a:pt x="11625" y="1246"/>
                  </a:lnTo>
                  <a:lnTo>
                    <a:pt x="11601" y="1075"/>
                  </a:lnTo>
                  <a:lnTo>
                    <a:pt x="11625" y="904"/>
                  </a:lnTo>
                  <a:lnTo>
                    <a:pt x="11674" y="733"/>
                  </a:lnTo>
                  <a:lnTo>
                    <a:pt x="11748" y="562"/>
                  </a:lnTo>
                  <a:lnTo>
                    <a:pt x="11870" y="440"/>
                  </a:lnTo>
                  <a:lnTo>
                    <a:pt x="11992" y="318"/>
                  </a:lnTo>
                  <a:lnTo>
                    <a:pt x="12163" y="244"/>
                  </a:lnTo>
                  <a:lnTo>
                    <a:pt x="12334" y="195"/>
                  </a:lnTo>
                  <a:lnTo>
                    <a:pt x="12505" y="171"/>
                  </a:lnTo>
                  <a:close/>
                  <a:moveTo>
                    <a:pt x="13091" y="5520"/>
                  </a:moveTo>
                  <a:lnTo>
                    <a:pt x="13189" y="5544"/>
                  </a:lnTo>
                  <a:lnTo>
                    <a:pt x="13262" y="5593"/>
                  </a:lnTo>
                  <a:lnTo>
                    <a:pt x="13311" y="5666"/>
                  </a:lnTo>
                  <a:lnTo>
                    <a:pt x="13335" y="5764"/>
                  </a:lnTo>
                  <a:lnTo>
                    <a:pt x="13311" y="5862"/>
                  </a:lnTo>
                  <a:lnTo>
                    <a:pt x="13262" y="5935"/>
                  </a:lnTo>
                  <a:lnTo>
                    <a:pt x="13189" y="5984"/>
                  </a:lnTo>
                  <a:lnTo>
                    <a:pt x="13091" y="6008"/>
                  </a:lnTo>
                  <a:lnTo>
                    <a:pt x="1954" y="6008"/>
                  </a:lnTo>
                  <a:lnTo>
                    <a:pt x="1856" y="5984"/>
                  </a:lnTo>
                  <a:lnTo>
                    <a:pt x="1783" y="5935"/>
                  </a:lnTo>
                  <a:lnTo>
                    <a:pt x="1734" y="5862"/>
                  </a:lnTo>
                  <a:lnTo>
                    <a:pt x="1710" y="5764"/>
                  </a:lnTo>
                  <a:lnTo>
                    <a:pt x="1734" y="5666"/>
                  </a:lnTo>
                  <a:lnTo>
                    <a:pt x="1783" y="5593"/>
                  </a:lnTo>
                  <a:lnTo>
                    <a:pt x="1856" y="5544"/>
                  </a:lnTo>
                  <a:lnTo>
                    <a:pt x="1954" y="5520"/>
                  </a:lnTo>
                  <a:close/>
                  <a:moveTo>
                    <a:pt x="13189" y="7840"/>
                  </a:moveTo>
                  <a:lnTo>
                    <a:pt x="13262" y="7913"/>
                  </a:lnTo>
                  <a:lnTo>
                    <a:pt x="13311" y="7986"/>
                  </a:lnTo>
                  <a:lnTo>
                    <a:pt x="13335" y="8084"/>
                  </a:lnTo>
                  <a:lnTo>
                    <a:pt x="13311" y="8182"/>
                  </a:lnTo>
                  <a:lnTo>
                    <a:pt x="13262" y="8255"/>
                  </a:lnTo>
                  <a:lnTo>
                    <a:pt x="13189" y="8304"/>
                  </a:lnTo>
                  <a:lnTo>
                    <a:pt x="13091" y="8328"/>
                  </a:lnTo>
                  <a:lnTo>
                    <a:pt x="1954" y="8328"/>
                  </a:lnTo>
                  <a:lnTo>
                    <a:pt x="1856" y="8304"/>
                  </a:lnTo>
                  <a:lnTo>
                    <a:pt x="1783" y="8255"/>
                  </a:lnTo>
                  <a:lnTo>
                    <a:pt x="1734" y="8182"/>
                  </a:lnTo>
                  <a:lnTo>
                    <a:pt x="1710" y="8084"/>
                  </a:lnTo>
                  <a:lnTo>
                    <a:pt x="1734" y="7986"/>
                  </a:lnTo>
                  <a:lnTo>
                    <a:pt x="1783" y="7913"/>
                  </a:lnTo>
                  <a:lnTo>
                    <a:pt x="1856" y="7840"/>
                  </a:lnTo>
                  <a:close/>
                  <a:moveTo>
                    <a:pt x="13091" y="10136"/>
                  </a:moveTo>
                  <a:lnTo>
                    <a:pt x="13189" y="10160"/>
                  </a:lnTo>
                  <a:lnTo>
                    <a:pt x="13262" y="10209"/>
                  </a:lnTo>
                  <a:lnTo>
                    <a:pt x="13311" y="10282"/>
                  </a:lnTo>
                  <a:lnTo>
                    <a:pt x="13335" y="10380"/>
                  </a:lnTo>
                  <a:lnTo>
                    <a:pt x="13311" y="10478"/>
                  </a:lnTo>
                  <a:lnTo>
                    <a:pt x="13262" y="10551"/>
                  </a:lnTo>
                  <a:lnTo>
                    <a:pt x="13189" y="10600"/>
                  </a:lnTo>
                  <a:lnTo>
                    <a:pt x="13091" y="10624"/>
                  </a:lnTo>
                  <a:lnTo>
                    <a:pt x="1954" y="10624"/>
                  </a:lnTo>
                  <a:lnTo>
                    <a:pt x="1856" y="10600"/>
                  </a:lnTo>
                  <a:lnTo>
                    <a:pt x="1783" y="10551"/>
                  </a:lnTo>
                  <a:lnTo>
                    <a:pt x="1734" y="10478"/>
                  </a:lnTo>
                  <a:lnTo>
                    <a:pt x="1710" y="10380"/>
                  </a:lnTo>
                  <a:lnTo>
                    <a:pt x="1734" y="10282"/>
                  </a:lnTo>
                  <a:lnTo>
                    <a:pt x="1783" y="10209"/>
                  </a:lnTo>
                  <a:lnTo>
                    <a:pt x="1856" y="10160"/>
                  </a:lnTo>
                  <a:lnTo>
                    <a:pt x="1954" y="10136"/>
                  </a:lnTo>
                  <a:close/>
                  <a:moveTo>
                    <a:pt x="8206" y="12456"/>
                  </a:moveTo>
                  <a:lnTo>
                    <a:pt x="8304" y="12480"/>
                  </a:lnTo>
                  <a:lnTo>
                    <a:pt x="8377" y="12529"/>
                  </a:lnTo>
                  <a:lnTo>
                    <a:pt x="8426" y="12602"/>
                  </a:lnTo>
                  <a:lnTo>
                    <a:pt x="8450" y="12700"/>
                  </a:lnTo>
                  <a:lnTo>
                    <a:pt x="8426" y="12798"/>
                  </a:lnTo>
                  <a:lnTo>
                    <a:pt x="8377" y="12871"/>
                  </a:lnTo>
                  <a:lnTo>
                    <a:pt x="8304" y="12920"/>
                  </a:lnTo>
                  <a:lnTo>
                    <a:pt x="8206" y="12944"/>
                  </a:lnTo>
                  <a:lnTo>
                    <a:pt x="1954" y="12944"/>
                  </a:lnTo>
                  <a:lnTo>
                    <a:pt x="1856" y="12920"/>
                  </a:lnTo>
                  <a:lnTo>
                    <a:pt x="1783" y="12871"/>
                  </a:lnTo>
                  <a:lnTo>
                    <a:pt x="1734" y="12798"/>
                  </a:lnTo>
                  <a:lnTo>
                    <a:pt x="1710" y="12700"/>
                  </a:lnTo>
                  <a:lnTo>
                    <a:pt x="1734" y="12602"/>
                  </a:lnTo>
                  <a:lnTo>
                    <a:pt x="1783" y="12529"/>
                  </a:lnTo>
                  <a:lnTo>
                    <a:pt x="1856" y="12480"/>
                  </a:lnTo>
                  <a:lnTo>
                    <a:pt x="1954" y="12456"/>
                  </a:lnTo>
                  <a:close/>
                  <a:moveTo>
                    <a:pt x="782" y="0"/>
                  </a:moveTo>
                  <a:lnTo>
                    <a:pt x="635" y="25"/>
                  </a:lnTo>
                  <a:lnTo>
                    <a:pt x="489" y="73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2"/>
                  </a:lnTo>
                  <a:lnTo>
                    <a:pt x="73" y="489"/>
                  </a:lnTo>
                  <a:lnTo>
                    <a:pt x="24" y="635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4" y="17927"/>
                  </a:lnTo>
                  <a:lnTo>
                    <a:pt x="73" y="18073"/>
                  </a:lnTo>
                  <a:lnTo>
                    <a:pt x="122" y="18220"/>
                  </a:lnTo>
                  <a:lnTo>
                    <a:pt x="220" y="18342"/>
                  </a:lnTo>
                  <a:lnTo>
                    <a:pt x="342" y="18440"/>
                  </a:lnTo>
                  <a:lnTo>
                    <a:pt x="489" y="18488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7"/>
                  </a:lnTo>
                  <a:lnTo>
                    <a:pt x="14654" y="18488"/>
                  </a:lnTo>
                  <a:lnTo>
                    <a:pt x="14800" y="18440"/>
                  </a:lnTo>
                  <a:lnTo>
                    <a:pt x="14923" y="18342"/>
                  </a:lnTo>
                  <a:lnTo>
                    <a:pt x="15020" y="18220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2" y="17780"/>
                  </a:lnTo>
                  <a:lnTo>
                    <a:pt x="15142" y="782"/>
                  </a:lnTo>
                  <a:lnTo>
                    <a:pt x="15118" y="635"/>
                  </a:lnTo>
                  <a:lnTo>
                    <a:pt x="15069" y="489"/>
                  </a:lnTo>
                  <a:lnTo>
                    <a:pt x="15020" y="342"/>
                  </a:lnTo>
                  <a:lnTo>
                    <a:pt x="14923" y="220"/>
                  </a:lnTo>
                  <a:lnTo>
                    <a:pt x="14800" y="122"/>
                  </a:lnTo>
                  <a:lnTo>
                    <a:pt x="14654" y="73"/>
                  </a:lnTo>
                  <a:lnTo>
                    <a:pt x="14507" y="25"/>
                  </a:lnTo>
                  <a:lnTo>
                    <a:pt x="1436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8" name="Shape 428"/>
          <p:cNvGrpSpPr/>
          <p:nvPr/>
        </p:nvGrpSpPr>
        <p:grpSpPr>
          <a:xfrm>
            <a:off x="910227" y="406125"/>
            <a:ext cx="371623" cy="309362"/>
            <a:chOff x="1244325" y="314425"/>
            <a:chExt cx="444525" cy="370050"/>
          </a:xfrm>
        </p:grpSpPr>
        <p:sp>
          <p:nvSpPr>
            <p:cNvPr id="429" name="Shape 429"/>
            <p:cNvSpPr/>
            <p:nvPr/>
          </p:nvSpPr>
          <p:spPr>
            <a:xfrm>
              <a:off x="1388425" y="463425"/>
              <a:ext cx="143525" cy="143500"/>
            </a:xfrm>
            <a:custGeom>
              <a:avLst/>
              <a:gdLst/>
              <a:ahLst/>
              <a:cxnLst/>
              <a:rect l="0" t="0" r="0" b="0"/>
              <a:pathLst>
                <a:path w="5741" h="5740" extrusionOk="0">
                  <a:moveTo>
                    <a:pt x="2809" y="0"/>
                  </a:moveTo>
                  <a:lnTo>
                    <a:pt x="2492" y="49"/>
                  </a:lnTo>
                  <a:lnTo>
                    <a:pt x="2199" y="122"/>
                  </a:lnTo>
                  <a:lnTo>
                    <a:pt x="1906" y="244"/>
                  </a:lnTo>
                  <a:lnTo>
                    <a:pt x="1637" y="366"/>
                  </a:lnTo>
                  <a:lnTo>
                    <a:pt x="1368" y="537"/>
                  </a:lnTo>
                  <a:lnTo>
                    <a:pt x="1149" y="708"/>
                  </a:lnTo>
                  <a:lnTo>
                    <a:pt x="904" y="904"/>
                  </a:lnTo>
                  <a:lnTo>
                    <a:pt x="709" y="1124"/>
                  </a:lnTo>
                  <a:lnTo>
                    <a:pt x="538" y="1368"/>
                  </a:lnTo>
                  <a:lnTo>
                    <a:pt x="367" y="1636"/>
                  </a:lnTo>
                  <a:lnTo>
                    <a:pt x="245" y="1905"/>
                  </a:lnTo>
                  <a:lnTo>
                    <a:pt x="147" y="2198"/>
                  </a:lnTo>
                  <a:lnTo>
                    <a:pt x="74" y="2491"/>
                  </a:lnTo>
                  <a:lnTo>
                    <a:pt x="25" y="2809"/>
                  </a:lnTo>
                  <a:lnTo>
                    <a:pt x="1" y="3126"/>
                  </a:lnTo>
                  <a:lnTo>
                    <a:pt x="25" y="3517"/>
                  </a:lnTo>
                  <a:lnTo>
                    <a:pt x="98" y="3908"/>
                  </a:lnTo>
                  <a:lnTo>
                    <a:pt x="221" y="4274"/>
                  </a:lnTo>
                  <a:lnTo>
                    <a:pt x="392" y="4641"/>
                  </a:lnTo>
                  <a:lnTo>
                    <a:pt x="611" y="4958"/>
                  </a:lnTo>
                  <a:lnTo>
                    <a:pt x="856" y="5251"/>
                  </a:lnTo>
                  <a:lnTo>
                    <a:pt x="1124" y="5520"/>
                  </a:lnTo>
                  <a:lnTo>
                    <a:pt x="1442" y="5740"/>
                  </a:lnTo>
                  <a:lnTo>
                    <a:pt x="1393" y="5422"/>
                  </a:lnTo>
                  <a:lnTo>
                    <a:pt x="1368" y="5080"/>
                  </a:lnTo>
                  <a:lnTo>
                    <a:pt x="1393" y="4689"/>
                  </a:lnTo>
                  <a:lnTo>
                    <a:pt x="1442" y="4323"/>
                  </a:lnTo>
                  <a:lnTo>
                    <a:pt x="1539" y="3957"/>
                  </a:lnTo>
                  <a:lnTo>
                    <a:pt x="1662" y="3639"/>
                  </a:lnTo>
                  <a:lnTo>
                    <a:pt x="1808" y="3297"/>
                  </a:lnTo>
                  <a:lnTo>
                    <a:pt x="2003" y="3004"/>
                  </a:lnTo>
                  <a:lnTo>
                    <a:pt x="2223" y="2711"/>
                  </a:lnTo>
                  <a:lnTo>
                    <a:pt x="2468" y="2442"/>
                  </a:lnTo>
                  <a:lnTo>
                    <a:pt x="2712" y="2198"/>
                  </a:lnTo>
                  <a:lnTo>
                    <a:pt x="3005" y="2003"/>
                  </a:lnTo>
                  <a:lnTo>
                    <a:pt x="3322" y="1807"/>
                  </a:lnTo>
                  <a:lnTo>
                    <a:pt x="3640" y="1661"/>
                  </a:lnTo>
                  <a:lnTo>
                    <a:pt x="3982" y="1514"/>
                  </a:lnTo>
                  <a:lnTo>
                    <a:pt x="4324" y="1441"/>
                  </a:lnTo>
                  <a:lnTo>
                    <a:pt x="4690" y="1368"/>
                  </a:lnTo>
                  <a:lnTo>
                    <a:pt x="5423" y="1368"/>
                  </a:lnTo>
                  <a:lnTo>
                    <a:pt x="5740" y="1417"/>
                  </a:lnTo>
                  <a:lnTo>
                    <a:pt x="5520" y="1124"/>
                  </a:lnTo>
                  <a:lnTo>
                    <a:pt x="5252" y="831"/>
                  </a:lnTo>
                  <a:lnTo>
                    <a:pt x="4959" y="586"/>
                  </a:lnTo>
                  <a:lnTo>
                    <a:pt x="4641" y="391"/>
                  </a:lnTo>
                  <a:lnTo>
                    <a:pt x="4299" y="220"/>
                  </a:lnTo>
                  <a:lnTo>
                    <a:pt x="3933" y="98"/>
                  </a:lnTo>
                  <a:lnTo>
                    <a:pt x="3542" y="25"/>
                  </a:lnTo>
                  <a:lnTo>
                    <a:pt x="31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Shape 430"/>
            <p:cNvSpPr/>
            <p:nvPr/>
          </p:nvSpPr>
          <p:spPr>
            <a:xfrm>
              <a:off x="1244325" y="314425"/>
              <a:ext cx="444525" cy="370050"/>
            </a:xfrm>
            <a:custGeom>
              <a:avLst/>
              <a:gdLst/>
              <a:ahLst/>
              <a:cxnLst/>
              <a:rect l="0" t="0" r="0" b="0"/>
              <a:pathLst>
                <a:path w="17781" h="14802" extrusionOk="0">
                  <a:moveTo>
                    <a:pt x="11748" y="2101"/>
                  </a:moveTo>
                  <a:lnTo>
                    <a:pt x="11846" y="2126"/>
                  </a:lnTo>
                  <a:lnTo>
                    <a:pt x="11919" y="2175"/>
                  </a:lnTo>
                  <a:lnTo>
                    <a:pt x="11968" y="2248"/>
                  </a:lnTo>
                  <a:lnTo>
                    <a:pt x="11993" y="2346"/>
                  </a:lnTo>
                  <a:lnTo>
                    <a:pt x="11968" y="2419"/>
                  </a:lnTo>
                  <a:lnTo>
                    <a:pt x="11919" y="2492"/>
                  </a:lnTo>
                  <a:lnTo>
                    <a:pt x="11846" y="2541"/>
                  </a:lnTo>
                  <a:lnTo>
                    <a:pt x="11748" y="2565"/>
                  </a:lnTo>
                  <a:lnTo>
                    <a:pt x="6033" y="2565"/>
                  </a:lnTo>
                  <a:lnTo>
                    <a:pt x="5936" y="2541"/>
                  </a:lnTo>
                  <a:lnTo>
                    <a:pt x="5862" y="2492"/>
                  </a:lnTo>
                  <a:lnTo>
                    <a:pt x="5814" y="2419"/>
                  </a:lnTo>
                  <a:lnTo>
                    <a:pt x="5789" y="2346"/>
                  </a:lnTo>
                  <a:lnTo>
                    <a:pt x="5814" y="2248"/>
                  </a:lnTo>
                  <a:lnTo>
                    <a:pt x="5862" y="2175"/>
                  </a:lnTo>
                  <a:lnTo>
                    <a:pt x="5936" y="2126"/>
                  </a:lnTo>
                  <a:lnTo>
                    <a:pt x="6033" y="2101"/>
                  </a:lnTo>
                  <a:close/>
                  <a:moveTo>
                    <a:pt x="15949" y="4519"/>
                  </a:moveTo>
                  <a:lnTo>
                    <a:pt x="16047" y="4568"/>
                  </a:lnTo>
                  <a:lnTo>
                    <a:pt x="16145" y="4592"/>
                  </a:lnTo>
                  <a:lnTo>
                    <a:pt x="16193" y="4666"/>
                  </a:lnTo>
                  <a:lnTo>
                    <a:pt x="16267" y="4739"/>
                  </a:lnTo>
                  <a:lnTo>
                    <a:pt x="16316" y="4812"/>
                  </a:lnTo>
                  <a:lnTo>
                    <a:pt x="16340" y="4910"/>
                  </a:lnTo>
                  <a:lnTo>
                    <a:pt x="16340" y="5008"/>
                  </a:lnTo>
                  <a:lnTo>
                    <a:pt x="16340" y="5789"/>
                  </a:lnTo>
                  <a:lnTo>
                    <a:pt x="16340" y="5887"/>
                  </a:lnTo>
                  <a:lnTo>
                    <a:pt x="16316" y="5985"/>
                  </a:lnTo>
                  <a:lnTo>
                    <a:pt x="16267" y="6058"/>
                  </a:lnTo>
                  <a:lnTo>
                    <a:pt x="16193" y="6131"/>
                  </a:lnTo>
                  <a:lnTo>
                    <a:pt x="16145" y="6204"/>
                  </a:lnTo>
                  <a:lnTo>
                    <a:pt x="16047" y="6229"/>
                  </a:lnTo>
                  <a:lnTo>
                    <a:pt x="15949" y="6278"/>
                  </a:lnTo>
                  <a:lnTo>
                    <a:pt x="14069" y="6278"/>
                  </a:lnTo>
                  <a:lnTo>
                    <a:pt x="13971" y="6229"/>
                  </a:lnTo>
                  <a:lnTo>
                    <a:pt x="13898" y="6204"/>
                  </a:lnTo>
                  <a:lnTo>
                    <a:pt x="13824" y="6131"/>
                  </a:lnTo>
                  <a:lnTo>
                    <a:pt x="13751" y="6058"/>
                  </a:lnTo>
                  <a:lnTo>
                    <a:pt x="13727" y="5985"/>
                  </a:lnTo>
                  <a:lnTo>
                    <a:pt x="13678" y="5887"/>
                  </a:lnTo>
                  <a:lnTo>
                    <a:pt x="13678" y="5789"/>
                  </a:lnTo>
                  <a:lnTo>
                    <a:pt x="13678" y="5008"/>
                  </a:lnTo>
                  <a:lnTo>
                    <a:pt x="13678" y="4910"/>
                  </a:lnTo>
                  <a:lnTo>
                    <a:pt x="13727" y="4812"/>
                  </a:lnTo>
                  <a:lnTo>
                    <a:pt x="13751" y="4739"/>
                  </a:lnTo>
                  <a:lnTo>
                    <a:pt x="13824" y="4666"/>
                  </a:lnTo>
                  <a:lnTo>
                    <a:pt x="13898" y="4592"/>
                  </a:lnTo>
                  <a:lnTo>
                    <a:pt x="13971" y="4568"/>
                  </a:lnTo>
                  <a:lnTo>
                    <a:pt x="14069" y="4519"/>
                  </a:lnTo>
                  <a:close/>
                  <a:moveTo>
                    <a:pt x="8891" y="5105"/>
                  </a:moveTo>
                  <a:lnTo>
                    <a:pt x="9306" y="5130"/>
                  </a:lnTo>
                  <a:lnTo>
                    <a:pt x="9697" y="5179"/>
                  </a:lnTo>
                  <a:lnTo>
                    <a:pt x="10063" y="5276"/>
                  </a:lnTo>
                  <a:lnTo>
                    <a:pt x="10430" y="5423"/>
                  </a:lnTo>
                  <a:lnTo>
                    <a:pt x="10796" y="5594"/>
                  </a:lnTo>
                  <a:lnTo>
                    <a:pt x="11113" y="5789"/>
                  </a:lnTo>
                  <a:lnTo>
                    <a:pt x="11406" y="6009"/>
                  </a:lnTo>
                  <a:lnTo>
                    <a:pt x="11700" y="6278"/>
                  </a:lnTo>
                  <a:lnTo>
                    <a:pt x="11968" y="6546"/>
                  </a:lnTo>
                  <a:lnTo>
                    <a:pt x="12188" y="6864"/>
                  </a:lnTo>
                  <a:lnTo>
                    <a:pt x="12383" y="7181"/>
                  </a:lnTo>
                  <a:lnTo>
                    <a:pt x="12554" y="7523"/>
                  </a:lnTo>
                  <a:lnTo>
                    <a:pt x="12676" y="7890"/>
                  </a:lnTo>
                  <a:lnTo>
                    <a:pt x="12774" y="8280"/>
                  </a:lnTo>
                  <a:lnTo>
                    <a:pt x="12847" y="8671"/>
                  </a:lnTo>
                  <a:lnTo>
                    <a:pt x="12872" y="9086"/>
                  </a:lnTo>
                  <a:lnTo>
                    <a:pt x="12847" y="9477"/>
                  </a:lnTo>
                  <a:lnTo>
                    <a:pt x="12774" y="9868"/>
                  </a:lnTo>
                  <a:lnTo>
                    <a:pt x="12676" y="10259"/>
                  </a:lnTo>
                  <a:lnTo>
                    <a:pt x="12554" y="10625"/>
                  </a:lnTo>
                  <a:lnTo>
                    <a:pt x="12383" y="10967"/>
                  </a:lnTo>
                  <a:lnTo>
                    <a:pt x="12188" y="11309"/>
                  </a:lnTo>
                  <a:lnTo>
                    <a:pt x="11968" y="11602"/>
                  </a:lnTo>
                  <a:lnTo>
                    <a:pt x="11700" y="11895"/>
                  </a:lnTo>
                  <a:lnTo>
                    <a:pt x="11406" y="12139"/>
                  </a:lnTo>
                  <a:lnTo>
                    <a:pt x="11113" y="12383"/>
                  </a:lnTo>
                  <a:lnTo>
                    <a:pt x="10796" y="12579"/>
                  </a:lnTo>
                  <a:lnTo>
                    <a:pt x="10430" y="12750"/>
                  </a:lnTo>
                  <a:lnTo>
                    <a:pt x="10063" y="12872"/>
                  </a:lnTo>
                  <a:lnTo>
                    <a:pt x="9697" y="12970"/>
                  </a:lnTo>
                  <a:lnTo>
                    <a:pt x="9306" y="13018"/>
                  </a:lnTo>
                  <a:lnTo>
                    <a:pt x="8891" y="13043"/>
                  </a:lnTo>
                  <a:lnTo>
                    <a:pt x="8476" y="13018"/>
                  </a:lnTo>
                  <a:lnTo>
                    <a:pt x="8085" y="12970"/>
                  </a:lnTo>
                  <a:lnTo>
                    <a:pt x="7719" y="12872"/>
                  </a:lnTo>
                  <a:lnTo>
                    <a:pt x="7352" y="12750"/>
                  </a:lnTo>
                  <a:lnTo>
                    <a:pt x="6986" y="12579"/>
                  </a:lnTo>
                  <a:lnTo>
                    <a:pt x="6668" y="12383"/>
                  </a:lnTo>
                  <a:lnTo>
                    <a:pt x="6375" y="12139"/>
                  </a:lnTo>
                  <a:lnTo>
                    <a:pt x="6082" y="11895"/>
                  </a:lnTo>
                  <a:lnTo>
                    <a:pt x="5814" y="11602"/>
                  </a:lnTo>
                  <a:lnTo>
                    <a:pt x="5594" y="11309"/>
                  </a:lnTo>
                  <a:lnTo>
                    <a:pt x="5398" y="10967"/>
                  </a:lnTo>
                  <a:lnTo>
                    <a:pt x="5227" y="10625"/>
                  </a:lnTo>
                  <a:lnTo>
                    <a:pt x="5105" y="10259"/>
                  </a:lnTo>
                  <a:lnTo>
                    <a:pt x="5008" y="9868"/>
                  </a:lnTo>
                  <a:lnTo>
                    <a:pt x="4934" y="9477"/>
                  </a:lnTo>
                  <a:lnTo>
                    <a:pt x="4910" y="9086"/>
                  </a:lnTo>
                  <a:lnTo>
                    <a:pt x="4934" y="8671"/>
                  </a:lnTo>
                  <a:lnTo>
                    <a:pt x="5008" y="8280"/>
                  </a:lnTo>
                  <a:lnTo>
                    <a:pt x="5105" y="7890"/>
                  </a:lnTo>
                  <a:lnTo>
                    <a:pt x="5227" y="7523"/>
                  </a:lnTo>
                  <a:lnTo>
                    <a:pt x="5398" y="7181"/>
                  </a:lnTo>
                  <a:lnTo>
                    <a:pt x="5594" y="6864"/>
                  </a:lnTo>
                  <a:lnTo>
                    <a:pt x="5814" y="6546"/>
                  </a:lnTo>
                  <a:lnTo>
                    <a:pt x="6082" y="6278"/>
                  </a:lnTo>
                  <a:lnTo>
                    <a:pt x="6375" y="6009"/>
                  </a:lnTo>
                  <a:lnTo>
                    <a:pt x="6668" y="5789"/>
                  </a:lnTo>
                  <a:lnTo>
                    <a:pt x="6986" y="5594"/>
                  </a:lnTo>
                  <a:lnTo>
                    <a:pt x="7352" y="5423"/>
                  </a:lnTo>
                  <a:lnTo>
                    <a:pt x="7719" y="5276"/>
                  </a:lnTo>
                  <a:lnTo>
                    <a:pt x="8085" y="5179"/>
                  </a:lnTo>
                  <a:lnTo>
                    <a:pt x="8476" y="5130"/>
                  </a:lnTo>
                  <a:lnTo>
                    <a:pt x="8891" y="5105"/>
                  </a:lnTo>
                  <a:close/>
                  <a:moveTo>
                    <a:pt x="5301" y="1"/>
                  </a:moveTo>
                  <a:lnTo>
                    <a:pt x="5154" y="50"/>
                  </a:lnTo>
                  <a:lnTo>
                    <a:pt x="5008" y="123"/>
                  </a:lnTo>
                  <a:lnTo>
                    <a:pt x="4861" y="221"/>
                  </a:lnTo>
                  <a:lnTo>
                    <a:pt x="4739" y="318"/>
                  </a:lnTo>
                  <a:lnTo>
                    <a:pt x="4641" y="465"/>
                  </a:lnTo>
                  <a:lnTo>
                    <a:pt x="4568" y="611"/>
                  </a:lnTo>
                  <a:lnTo>
                    <a:pt x="4519" y="758"/>
                  </a:lnTo>
                  <a:lnTo>
                    <a:pt x="4080" y="2565"/>
                  </a:lnTo>
                  <a:lnTo>
                    <a:pt x="3249" y="2565"/>
                  </a:lnTo>
                  <a:lnTo>
                    <a:pt x="3249" y="2468"/>
                  </a:lnTo>
                  <a:lnTo>
                    <a:pt x="3225" y="2370"/>
                  </a:lnTo>
                  <a:lnTo>
                    <a:pt x="3176" y="2297"/>
                  </a:lnTo>
                  <a:lnTo>
                    <a:pt x="3103" y="2223"/>
                  </a:lnTo>
                  <a:lnTo>
                    <a:pt x="3054" y="2150"/>
                  </a:lnTo>
                  <a:lnTo>
                    <a:pt x="2956" y="2126"/>
                  </a:lnTo>
                  <a:lnTo>
                    <a:pt x="2858" y="2077"/>
                  </a:lnTo>
                  <a:lnTo>
                    <a:pt x="1955" y="2077"/>
                  </a:lnTo>
                  <a:lnTo>
                    <a:pt x="1857" y="2126"/>
                  </a:lnTo>
                  <a:lnTo>
                    <a:pt x="1784" y="2150"/>
                  </a:lnTo>
                  <a:lnTo>
                    <a:pt x="1711" y="2223"/>
                  </a:lnTo>
                  <a:lnTo>
                    <a:pt x="1637" y="2297"/>
                  </a:lnTo>
                  <a:lnTo>
                    <a:pt x="1613" y="2370"/>
                  </a:lnTo>
                  <a:lnTo>
                    <a:pt x="1564" y="2468"/>
                  </a:lnTo>
                  <a:lnTo>
                    <a:pt x="1564" y="2565"/>
                  </a:lnTo>
                  <a:lnTo>
                    <a:pt x="782" y="2565"/>
                  </a:lnTo>
                  <a:lnTo>
                    <a:pt x="636" y="2590"/>
                  </a:lnTo>
                  <a:lnTo>
                    <a:pt x="489" y="2639"/>
                  </a:lnTo>
                  <a:lnTo>
                    <a:pt x="343" y="2687"/>
                  </a:lnTo>
                  <a:lnTo>
                    <a:pt x="221" y="2785"/>
                  </a:lnTo>
                  <a:lnTo>
                    <a:pt x="123" y="2907"/>
                  </a:lnTo>
                  <a:lnTo>
                    <a:pt x="74" y="3054"/>
                  </a:lnTo>
                  <a:lnTo>
                    <a:pt x="25" y="3200"/>
                  </a:lnTo>
                  <a:lnTo>
                    <a:pt x="1" y="3347"/>
                  </a:lnTo>
                  <a:lnTo>
                    <a:pt x="1" y="14020"/>
                  </a:lnTo>
                  <a:lnTo>
                    <a:pt x="25" y="14191"/>
                  </a:lnTo>
                  <a:lnTo>
                    <a:pt x="74" y="14337"/>
                  </a:lnTo>
                  <a:lnTo>
                    <a:pt x="123" y="14459"/>
                  </a:lnTo>
                  <a:lnTo>
                    <a:pt x="221" y="14581"/>
                  </a:lnTo>
                  <a:lnTo>
                    <a:pt x="343" y="14679"/>
                  </a:lnTo>
                  <a:lnTo>
                    <a:pt x="489" y="14752"/>
                  </a:lnTo>
                  <a:lnTo>
                    <a:pt x="636" y="14801"/>
                  </a:lnTo>
                  <a:lnTo>
                    <a:pt x="17146" y="14801"/>
                  </a:lnTo>
                  <a:lnTo>
                    <a:pt x="17292" y="14752"/>
                  </a:lnTo>
                  <a:lnTo>
                    <a:pt x="17439" y="14679"/>
                  </a:lnTo>
                  <a:lnTo>
                    <a:pt x="17561" y="14581"/>
                  </a:lnTo>
                  <a:lnTo>
                    <a:pt x="17659" y="14459"/>
                  </a:lnTo>
                  <a:lnTo>
                    <a:pt x="17708" y="14337"/>
                  </a:lnTo>
                  <a:lnTo>
                    <a:pt x="17756" y="14191"/>
                  </a:lnTo>
                  <a:lnTo>
                    <a:pt x="17781" y="14020"/>
                  </a:lnTo>
                  <a:lnTo>
                    <a:pt x="17781" y="3347"/>
                  </a:lnTo>
                  <a:lnTo>
                    <a:pt x="17756" y="3200"/>
                  </a:lnTo>
                  <a:lnTo>
                    <a:pt x="17708" y="3054"/>
                  </a:lnTo>
                  <a:lnTo>
                    <a:pt x="17659" y="2907"/>
                  </a:lnTo>
                  <a:lnTo>
                    <a:pt x="17561" y="2785"/>
                  </a:lnTo>
                  <a:lnTo>
                    <a:pt x="17439" y="2687"/>
                  </a:lnTo>
                  <a:lnTo>
                    <a:pt x="17292" y="2639"/>
                  </a:lnTo>
                  <a:lnTo>
                    <a:pt x="17146" y="2590"/>
                  </a:lnTo>
                  <a:lnTo>
                    <a:pt x="16999" y="2565"/>
                  </a:lnTo>
                  <a:lnTo>
                    <a:pt x="13702" y="2565"/>
                  </a:lnTo>
                  <a:lnTo>
                    <a:pt x="13263" y="758"/>
                  </a:lnTo>
                  <a:lnTo>
                    <a:pt x="13214" y="611"/>
                  </a:lnTo>
                  <a:lnTo>
                    <a:pt x="13141" y="465"/>
                  </a:lnTo>
                  <a:lnTo>
                    <a:pt x="13043" y="318"/>
                  </a:lnTo>
                  <a:lnTo>
                    <a:pt x="12921" y="221"/>
                  </a:lnTo>
                  <a:lnTo>
                    <a:pt x="12774" y="123"/>
                  </a:lnTo>
                  <a:lnTo>
                    <a:pt x="12628" y="50"/>
                  </a:lnTo>
                  <a:lnTo>
                    <a:pt x="1248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1" name="Shape 431"/>
          <p:cNvGrpSpPr/>
          <p:nvPr/>
        </p:nvGrpSpPr>
        <p:grpSpPr>
          <a:xfrm>
            <a:off x="1481925" y="404599"/>
            <a:ext cx="355300" cy="312413"/>
            <a:chOff x="1928175" y="312600"/>
            <a:chExt cx="425000" cy="373700"/>
          </a:xfrm>
        </p:grpSpPr>
        <p:sp>
          <p:nvSpPr>
            <p:cNvPr id="432" name="Shape 432"/>
            <p:cNvSpPr/>
            <p:nvPr/>
          </p:nvSpPr>
          <p:spPr>
            <a:xfrm>
              <a:off x="1928175" y="312600"/>
              <a:ext cx="425000" cy="373700"/>
            </a:xfrm>
            <a:custGeom>
              <a:avLst/>
              <a:gdLst/>
              <a:ahLst/>
              <a:cxnLst/>
              <a:rect l="0" t="0" r="0" b="0"/>
              <a:pathLst>
                <a:path w="17000" h="14948" extrusionOk="0">
                  <a:moveTo>
                    <a:pt x="16022" y="978"/>
                  </a:moveTo>
                  <a:lnTo>
                    <a:pt x="16022" y="13971"/>
                  </a:lnTo>
                  <a:lnTo>
                    <a:pt x="978" y="13971"/>
                  </a:lnTo>
                  <a:lnTo>
                    <a:pt x="978" y="978"/>
                  </a:lnTo>
                  <a:close/>
                  <a:moveTo>
                    <a:pt x="782" y="1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5"/>
                  </a:lnTo>
                  <a:lnTo>
                    <a:pt x="123" y="343"/>
                  </a:lnTo>
                  <a:lnTo>
                    <a:pt x="74" y="489"/>
                  </a:lnTo>
                  <a:lnTo>
                    <a:pt x="25" y="636"/>
                  </a:lnTo>
                  <a:lnTo>
                    <a:pt x="1" y="782"/>
                  </a:lnTo>
                  <a:lnTo>
                    <a:pt x="1" y="14166"/>
                  </a:lnTo>
                  <a:lnTo>
                    <a:pt x="25" y="14313"/>
                  </a:lnTo>
                  <a:lnTo>
                    <a:pt x="74" y="14459"/>
                  </a:lnTo>
                  <a:lnTo>
                    <a:pt x="123" y="14606"/>
                  </a:lnTo>
                  <a:lnTo>
                    <a:pt x="221" y="14703"/>
                  </a:lnTo>
                  <a:lnTo>
                    <a:pt x="343" y="14801"/>
                  </a:lnTo>
                  <a:lnTo>
                    <a:pt x="489" y="14874"/>
                  </a:lnTo>
                  <a:lnTo>
                    <a:pt x="636" y="14923"/>
                  </a:lnTo>
                  <a:lnTo>
                    <a:pt x="782" y="14948"/>
                  </a:lnTo>
                  <a:lnTo>
                    <a:pt x="16218" y="14948"/>
                  </a:lnTo>
                  <a:lnTo>
                    <a:pt x="16364" y="14923"/>
                  </a:lnTo>
                  <a:lnTo>
                    <a:pt x="16511" y="14874"/>
                  </a:lnTo>
                  <a:lnTo>
                    <a:pt x="16657" y="14801"/>
                  </a:lnTo>
                  <a:lnTo>
                    <a:pt x="16779" y="14703"/>
                  </a:lnTo>
                  <a:lnTo>
                    <a:pt x="16877" y="14606"/>
                  </a:lnTo>
                  <a:lnTo>
                    <a:pt x="16926" y="14459"/>
                  </a:lnTo>
                  <a:lnTo>
                    <a:pt x="16975" y="14313"/>
                  </a:lnTo>
                  <a:lnTo>
                    <a:pt x="16999" y="14166"/>
                  </a:lnTo>
                  <a:lnTo>
                    <a:pt x="16999" y="782"/>
                  </a:lnTo>
                  <a:lnTo>
                    <a:pt x="16975" y="636"/>
                  </a:lnTo>
                  <a:lnTo>
                    <a:pt x="16926" y="489"/>
                  </a:lnTo>
                  <a:lnTo>
                    <a:pt x="16877" y="343"/>
                  </a:lnTo>
                  <a:lnTo>
                    <a:pt x="16779" y="245"/>
                  </a:lnTo>
                  <a:lnTo>
                    <a:pt x="16657" y="147"/>
                  </a:lnTo>
                  <a:lnTo>
                    <a:pt x="16511" y="74"/>
                  </a:lnTo>
                  <a:lnTo>
                    <a:pt x="16364" y="25"/>
                  </a:lnTo>
                  <a:lnTo>
                    <a:pt x="16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Shape 433"/>
            <p:cNvSpPr/>
            <p:nvPr/>
          </p:nvSpPr>
          <p:spPr>
            <a:xfrm>
              <a:off x="1964825" y="349250"/>
              <a:ext cx="351700" cy="300425"/>
            </a:xfrm>
            <a:custGeom>
              <a:avLst/>
              <a:gdLst/>
              <a:ahLst/>
              <a:cxnLst/>
              <a:rect l="0" t="0" r="0" b="0"/>
              <a:pathLst>
                <a:path w="14068" h="12017" extrusionOk="0">
                  <a:moveTo>
                    <a:pt x="10111" y="1563"/>
                  </a:moveTo>
                  <a:lnTo>
                    <a:pt x="10307" y="1588"/>
                  </a:lnTo>
                  <a:lnTo>
                    <a:pt x="10502" y="1612"/>
                  </a:lnTo>
                  <a:lnTo>
                    <a:pt x="10697" y="1661"/>
                  </a:lnTo>
                  <a:lnTo>
                    <a:pt x="10868" y="1734"/>
                  </a:lnTo>
                  <a:lnTo>
                    <a:pt x="11039" y="1807"/>
                  </a:lnTo>
                  <a:lnTo>
                    <a:pt x="11186" y="1905"/>
                  </a:lnTo>
                  <a:lnTo>
                    <a:pt x="11357" y="2027"/>
                  </a:lnTo>
                  <a:lnTo>
                    <a:pt x="11479" y="2149"/>
                  </a:lnTo>
                  <a:lnTo>
                    <a:pt x="11625" y="2271"/>
                  </a:lnTo>
                  <a:lnTo>
                    <a:pt x="11723" y="2442"/>
                  </a:lnTo>
                  <a:lnTo>
                    <a:pt x="11821" y="2589"/>
                  </a:lnTo>
                  <a:lnTo>
                    <a:pt x="11894" y="2760"/>
                  </a:lnTo>
                  <a:lnTo>
                    <a:pt x="11967" y="2955"/>
                  </a:lnTo>
                  <a:lnTo>
                    <a:pt x="12016" y="3126"/>
                  </a:lnTo>
                  <a:lnTo>
                    <a:pt x="12041" y="3322"/>
                  </a:lnTo>
                  <a:lnTo>
                    <a:pt x="12065" y="3517"/>
                  </a:lnTo>
                  <a:lnTo>
                    <a:pt x="12041" y="3737"/>
                  </a:lnTo>
                  <a:lnTo>
                    <a:pt x="12016" y="3908"/>
                  </a:lnTo>
                  <a:lnTo>
                    <a:pt x="11967" y="4103"/>
                  </a:lnTo>
                  <a:lnTo>
                    <a:pt x="11894" y="4274"/>
                  </a:lnTo>
                  <a:lnTo>
                    <a:pt x="11821" y="4445"/>
                  </a:lnTo>
                  <a:lnTo>
                    <a:pt x="11723" y="4616"/>
                  </a:lnTo>
                  <a:lnTo>
                    <a:pt x="11625" y="4763"/>
                  </a:lnTo>
                  <a:lnTo>
                    <a:pt x="11479" y="4909"/>
                  </a:lnTo>
                  <a:lnTo>
                    <a:pt x="11357" y="5031"/>
                  </a:lnTo>
                  <a:lnTo>
                    <a:pt x="11186" y="5153"/>
                  </a:lnTo>
                  <a:lnTo>
                    <a:pt x="11039" y="5251"/>
                  </a:lnTo>
                  <a:lnTo>
                    <a:pt x="10868" y="5324"/>
                  </a:lnTo>
                  <a:lnTo>
                    <a:pt x="10697" y="5398"/>
                  </a:lnTo>
                  <a:lnTo>
                    <a:pt x="10502" y="5446"/>
                  </a:lnTo>
                  <a:lnTo>
                    <a:pt x="10307" y="5471"/>
                  </a:lnTo>
                  <a:lnTo>
                    <a:pt x="9916" y="5471"/>
                  </a:lnTo>
                  <a:lnTo>
                    <a:pt x="9720" y="5446"/>
                  </a:lnTo>
                  <a:lnTo>
                    <a:pt x="9525" y="5398"/>
                  </a:lnTo>
                  <a:lnTo>
                    <a:pt x="9354" y="5324"/>
                  </a:lnTo>
                  <a:lnTo>
                    <a:pt x="9183" y="5251"/>
                  </a:lnTo>
                  <a:lnTo>
                    <a:pt x="9012" y="5153"/>
                  </a:lnTo>
                  <a:lnTo>
                    <a:pt x="8866" y="5031"/>
                  </a:lnTo>
                  <a:lnTo>
                    <a:pt x="8719" y="4909"/>
                  </a:lnTo>
                  <a:lnTo>
                    <a:pt x="8597" y="4763"/>
                  </a:lnTo>
                  <a:lnTo>
                    <a:pt x="8475" y="4616"/>
                  </a:lnTo>
                  <a:lnTo>
                    <a:pt x="8377" y="4445"/>
                  </a:lnTo>
                  <a:lnTo>
                    <a:pt x="8304" y="4274"/>
                  </a:lnTo>
                  <a:lnTo>
                    <a:pt x="8231" y="4103"/>
                  </a:lnTo>
                  <a:lnTo>
                    <a:pt x="8182" y="3908"/>
                  </a:lnTo>
                  <a:lnTo>
                    <a:pt x="8157" y="3737"/>
                  </a:lnTo>
                  <a:lnTo>
                    <a:pt x="8157" y="3517"/>
                  </a:lnTo>
                  <a:lnTo>
                    <a:pt x="8157" y="3322"/>
                  </a:lnTo>
                  <a:lnTo>
                    <a:pt x="8182" y="3126"/>
                  </a:lnTo>
                  <a:lnTo>
                    <a:pt x="8231" y="2955"/>
                  </a:lnTo>
                  <a:lnTo>
                    <a:pt x="8304" y="2760"/>
                  </a:lnTo>
                  <a:lnTo>
                    <a:pt x="8377" y="2589"/>
                  </a:lnTo>
                  <a:lnTo>
                    <a:pt x="8475" y="2442"/>
                  </a:lnTo>
                  <a:lnTo>
                    <a:pt x="8597" y="2271"/>
                  </a:lnTo>
                  <a:lnTo>
                    <a:pt x="8719" y="2149"/>
                  </a:lnTo>
                  <a:lnTo>
                    <a:pt x="8866" y="2027"/>
                  </a:lnTo>
                  <a:lnTo>
                    <a:pt x="9012" y="1905"/>
                  </a:lnTo>
                  <a:lnTo>
                    <a:pt x="9183" y="1807"/>
                  </a:lnTo>
                  <a:lnTo>
                    <a:pt x="9354" y="1734"/>
                  </a:lnTo>
                  <a:lnTo>
                    <a:pt x="9525" y="1661"/>
                  </a:lnTo>
                  <a:lnTo>
                    <a:pt x="9720" y="1612"/>
                  </a:lnTo>
                  <a:lnTo>
                    <a:pt x="9916" y="1588"/>
                  </a:lnTo>
                  <a:lnTo>
                    <a:pt x="10111" y="1563"/>
                  </a:lnTo>
                  <a:close/>
                  <a:moveTo>
                    <a:pt x="0" y="0"/>
                  </a:moveTo>
                  <a:lnTo>
                    <a:pt x="0" y="9232"/>
                  </a:lnTo>
                  <a:lnTo>
                    <a:pt x="3248" y="5080"/>
                  </a:lnTo>
                  <a:lnTo>
                    <a:pt x="3346" y="4958"/>
                  </a:lnTo>
                  <a:lnTo>
                    <a:pt x="3468" y="4885"/>
                  </a:lnTo>
                  <a:lnTo>
                    <a:pt x="3590" y="4836"/>
                  </a:lnTo>
                  <a:lnTo>
                    <a:pt x="3737" y="4811"/>
                  </a:lnTo>
                  <a:lnTo>
                    <a:pt x="3859" y="4836"/>
                  </a:lnTo>
                  <a:lnTo>
                    <a:pt x="4005" y="4885"/>
                  </a:lnTo>
                  <a:lnTo>
                    <a:pt x="4128" y="4958"/>
                  </a:lnTo>
                  <a:lnTo>
                    <a:pt x="4225" y="5080"/>
                  </a:lnTo>
                  <a:lnTo>
                    <a:pt x="9647" y="12016"/>
                  </a:lnTo>
                  <a:lnTo>
                    <a:pt x="10233" y="12016"/>
                  </a:lnTo>
                  <a:lnTo>
                    <a:pt x="10087" y="11772"/>
                  </a:lnTo>
                  <a:lnTo>
                    <a:pt x="8157" y="9305"/>
                  </a:lnTo>
                  <a:lnTo>
                    <a:pt x="9403" y="7718"/>
                  </a:lnTo>
                  <a:lnTo>
                    <a:pt x="9501" y="7596"/>
                  </a:lnTo>
                  <a:lnTo>
                    <a:pt x="9623" y="7522"/>
                  </a:lnTo>
                  <a:lnTo>
                    <a:pt x="9745" y="7473"/>
                  </a:lnTo>
                  <a:lnTo>
                    <a:pt x="9891" y="7449"/>
                  </a:lnTo>
                  <a:lnTo>
                    <a:pt x="10014" y="7473"/>
                  </a:lnTo>
                  <a:lnTo>
                    <a:pt x="10160" y="7522"/>
                  </a:lnTo>
                  <a:lnTo>
                    <a:pt x="10282" y="7596"/>
                  </a:lnTo>
                  <a:lnTo>
                    <a:pt x="10380" y="7718"/>
                  </a:lnTo>
                  <a:lnTo>
                    <a:pt x="13750" y="12016"/>
                  </a:lnTo>
                  <a:lnTo>
                    <a:pt x="14068" y="12016"/>
                  </a:lnTo>
                  <a:lnTo>
                    <a:pt x="1406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4" name="Shape 434"/>
          <p:cNvSpPr/>
          <p:nvPr/>
        </p:nvSpPr>
        <p:spPr>
          <a:xfrm>
            <a:off x="2077702" y="393385"/>
            <a:ext cx="290970" cy="334860"/>
          </a:xfrm>
          <a:custGeom>
            <a:avLst/>
            <a:gdLst/>
            <a:ahLst/>
            <a:cxnLst/>
            <a:rect l="0" t="0" r="0" b="0"/>
            <a:pathLst>
              <a:path w="13922" h="16022" extrusionOk="0">
                <a:moveTo>
                  <a:pt x="13922" y="0"/>
                </a:moveTo>
                <a:lnTo>
                  <a:pt x="3249" y="3249"/>
                </a:lnTo>
                <a:lnTo>
                  <a:pt x="3249" y="12651"/>
                </a:lnTo>
                <a:lnTo>
                  <a:pt x="2907" y="12627"/>
                </a:lnTo>
                <a:lnTo>
                  <a:pt x="2565" y="12627"/>
                </a:lnTo>
                <a:lnTo>
                  <a:pt x="2198" y="12676"/>
                </a:lnTo>
                <a:lnTo>
                  <a:pt x="1832" y="12774"/>
                </a:lnTo>
                <a:lnTo>
                  <a:pt x="1612" y="12847"/>
                </a:lnTo>
                <a:lnTo>
                  <a:pt x="1393" y="12945"/>
                </a:lnTo>
                <a:lnTo>
                  <a:pt x="1197" y="13067"/>
                </a:lnTo>
                <a:lnTo>
                  <a:pt x="1002" y="13164"/>
                </a:lnTo>
                <a:lnTo>
                  <a:pt x="806" y="13311"/>
                </a:lnTo>
                <a:lnTo>
                  <a:pt x="660" y="13433"/>
                </a:lnTo>
                <a:lnTo>
                  <a:pt x="513" y="13580"/>
                </a:lnTo>
                <a:lnTo>
                  <a:pt x="391" y="13726"/>
                </a:lnTo>
                <a:lnTo>
                  <a:pt x="269" y="13897"/>
                </a:lnTo>
                <a:lnTo>
                  <a:pt x="171" y="14044"/>
                </a:lnTo>
                <a:lnTo>
                  <a:pt x="98" y="14215"/>
                </a:lnTo>
                <a:lnTo>
                  <a:pt x="49" y="14386"/>
                </a:lnTo>
                <a:lnTo>
                  <a:pt x="25" y="14532"/>
                </a:lnTo>
                <a:lnTo>
                  <a:pt x="0" y="14703"/>
                </a:lnTo>
                <a:lnTo>
                  <a:pt x="25" y="14874"/>
                </a:lnTo>
                <a:lnTo>
                  <a:pt x="49" y="15021"/>
                </a:lnTo>
                <a:lnTo>
                  <a:pt x="123" y="15191"/>
                </a:lnTo>
                <a:lnTo>
                  <a:pt x="196" y="15338"/>
                </a:lnTo>
                <a:lnTo>
                  <a:pt x="293" y="15460"/>
                </a:lnTo>
                <a:lnTo>
                  <a:pt x="416" y="15582"/>
                </a:lnTo>
                <a:lnTo>
                  <a:pt x="562" y="15680"/>
                </a:lnTo>
                <a:lnTo>
                  <a:pt x="709" y="15778"/>
                </a:lnTo>
                <a:lnTo>
                  <a:pt x="880" y="15851"/>
                </a:lnTo>
                <a:lnTo>
                  <a:pt x="1075" y="15924"/>
                </a:lnTo>
                <a:lnTo>
                  <a:pt x="1246" y="15973"/>
                </a:lnTo>
                <a:lnTo>
                  <a:pt x="1466" y="15997"/>
                </a:lnTo>
                <a:lnTo>
                  <a:pt x="1661" y="16022"/>
                </a:lnTo>
                <a:lnTo>
                  <a:pt x="1881" y="16022"/>
                </a:lnTo>
                <a:lnTo>
                  <a:pt x="2101" y="15997"/>
                </a:lnTo>
                <a:lnTo>
                  <a:pt x="2345" y="15973"/>
                </a:lnTo>
                <a:lnTo>
                  <a:pt x="2565" y="15924"/>
                </a:lnTo>
                <a:lnTo>
                  <a:pt x="2809" y="15875"/>
                </a:lnTo>
                <a:lnTo>
                  <a:pt x="3224" y="15704"/>
                </a:lnTo>
                <a:lnTo>
                  <a:pt x="3591" y="15509"/>
                </a:lnTo>
                <a:lnTo>
                  <a:pt x="3908" y="15289"/>
                </a:lnTo>
                <a:lnTo>
                  <a:pt x="4177" y="15021"/>
                </a:lnTo>
                <a:lnTo>
                  <a:pt x="4372" y="14752"/>
                </a:lnTo>
                <a:lnTo>
                  <a:pt x="4470" y="14605"/>
                </a:lnTo>
                <a:lnTo>
                  <a:pt x="4543" y="14459"/>
                </a:lnTo>
                <a:lnTo>
                  <a:pt x="4592" y="14312"/>
                </a:lnTo>
                <a:lnTo>
                  <a:pt x="4616" y="14166"/>
                </a:lnTo>
                <a:lnTo>
                  <a:pt x="4641" y="14019"/>
                </a:lnTo>
                <a:lnTo>
                  <a:pt x="4641" y="13873"/>
                </a:lnTo>
                <a:lnTo>
                  <a:pt x="4641" y="6204"/>
                </a:lnTo>
                <a:lnTo>
                  <a:pt x="12505" y="3737"/>
                </a:lnTo>
                <a:lnTo>
                  <a:pt x="12505" y="10136"/>
                </a:lnTo>
                <a:lnTo>
                  <a:pt x="12187" y="10111"/>
                </a:lnTo>
                <a:lnTo>
                  <a:pt x="11846" y="10111"/>
                </a:lnTo>
                <a:lnTo>
                  <a:pt x="11479" y="10160"/>
                </a:lnTo>
                <a:lnTo>
                  <a:pt x="11113" y="10258"/>
                </a:lnTo>
                <a:lnTo>
                  <a:pt x="10893" y="10331"/>
                </a:lnTo>
                <a:lnTo>
                  <a:pt x="10673" y="10429"/>
                </a:lnTo>
                <a:lnTo>
                  <a:pt x="10453" y="10551"/>
                </a:lnTo>
                <a:lnTo>
                  <a:pt x="10283" y="10649"/>
                </a:lnTo>
                <a:lnTo>
                  <a:pt x="10087" y="10795"/>
                </a:lnTo>
                <a:lnTo>
                  <a:pt x="9941" y="10917"/>
                </a:lnTo>
                <a:lnTo>
                  <a:pt x="9794" y="11064"/>
                </a:lnTo>
                <a:lnTo>
                  <a:pt x="9648" y="11211"/>
                </a:lnTo>
                <a:lnTo>
                  <a:pt x="9550" y="11381"/>
                </a:lnTo>
                <a:lnTo>
                  <a:pt x="9452" y="11528"/>
                </a:lnTo>
                <a:lnTo>
                  <a:pt x="9379" y="11699"/>
                </a:lnTo>
                <a:lnTo>
                  <a:pt x="9330" y="11870"/>
                </a:lnTo>
                <a:lnTo>
                  <a:pt x="9306" y="12016"/>
                </a:lnTo>
                <a:lnTo>
                  <a:pt x="9281" y="12187"/>
                </a:lnTo>
                <a:lnTo>
                  <a:pt x="9306" y="12358"/>
                </a:lnTo>
                <a:lnTo>
                  <a:pt x="9330" y="12505"/>
                </a:lnTo>
                <a:lnTo>
                  <a:pt x="9403" y="12676"/>
                </a:lnTo>
                <a:lnTo>
                  <a:pt x="9477" y="12822"/>
                </a:lnTo>
                <a:lnTo>
                  <a:pt x="9574" y="12945"/>
                </a:lnTo>
                <a:lnTo>
                  <a:pt x="9696" y="13067"/>
                </a:lnTo>
                <a:lnTo>
                  <a:pt x="9843" y="13164"/>
                </a:lnTo>
                <a:lnTo>
                  <a:pt x="9989" y="13262"/>
                </a:lnTo>
                <a:lnTo>
                  <a:pt x="10160" y="13335"/>
                </a:lnTo>
                <a:lnTo>
                  <a:pt x="10331" y="13409"/>
                </a:lnTo>
                <a:lnTo>
                  <a:pt x="10527" y="13457"/>
                </a:lnTo>
                <a:lnTo>
                  <a:pt x="10747" y="13482"/>
                </a:lnTo>
                <a:lnTo>
                  <a:pt x="10942" y="13506"/>
                </a:lnTo>
                <a:lnTo>
                  <a:pt x="11162" y="13506"/>
                </a:lnTo>
                <a:lnTo>
                  <a:pt x="11382" y="13482"/>
                </a:lnTo>
                <a:lnTo>
                  <a:pt x="11626" y="13457"/>
                </a:lnTo>
                <a:lnTo>
                  <a:pt x="11846" y="13409"/>
                </a:lnTo>
                <a:lnTo>
                  <a:pt x="12090" y="13360"/>
                </a:lnTo>
                <a:lnTo>
                  <a:pt x="12456" y="13213"/>
                </a:lnTo>
                <a:lnTo>
                  <a:pt x="12798" y="13042"/>
                </a:lnTo>
                <a:lnTo>
                  <a:pt x="13091" y="12822"/>
                </a:lnTo>
                <a:lnTo>
                  <a:pt x="13360" y="12603"/>
                </a:lnTo>
                <a:lnTo>
                  <a:pt x="13580" y="12358"/>
                </a:lnTo>
                <a:lnTo>
                  <a:pt x="13751" y="12090"/>
                </a:lnTo>
                <a:lnTo>
                  <a:pt x="13848" y="11821"/>
                </a:lnTo>
                <a:lnTo>
                  <a:pt x="13897" y="11675"/>
                </a:lnTo>
                <a:lnTo>
                  <a:pt x="13922" y="11552"/>
                </a:lnTo>
                <a:lnTo>
                  <a:pt x="1392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" name="Shape 435"/>
          <p:cNvSpPr/>
          <p:nvPr/>
        </p:nvSpPr>
        <p:spPr>
          <a:xfrm>
            <a:off x="2661148" y="394410"/>
            <a:ext cx="251176" cy="332812"/>
          </a:xfrm>
          <a:custGeom>
            <a:avLst/>
            <a:gdLst/>
            <a:ahLst/>
            <a:cxnLst/>
            <a:rect l="0" t="0" r="0" b="0"/>
            <a:pathLst>
              <a:path w="12018" h="15924" extrusionOk="0">
                <a:moveTo>
                  <a:pt x="6278" y="3444"/>
                </a:moveTo>
                <a:lnTo>
                  <a:pt x="6522" y="3493"/>
                </a:lnTo>
                <a:lnTo>
                  <a:pt x="6766" y="3542"/>
                </a:lnTo>
                <a:lnTo>
                  <a:pt x="7010" y="3639"/>
                </a:lnTo>
                <a:lnTo>
                  <a:pt x="7230" y="3737"/>
                </a:lnTo>
                <a:lnTo>
                  <a:pt x="7450" y="3883"/>
                </a:lnTo>
                <a:lnTo>
                  <a:pt x="7645" y="4030"/>
                </a:lnTo>
                <a:lnTo>
                  <a:pt x="7816" y="4201"/>
                </a:lnTo>
                <a:lnTo>
                  <a:pt x="7987" y="4372"/>
                </a:lnTo>
                <a:lnTo>
                  <a:pt x="8134" y="4567"/>
                </a:lnTo>
                <a:lnTo>
                  <a:pt x="8280" y="4787"/>
                </a:lnTo>
                <a:lnTo>
                  <a:pt x="8378" y="5007"/>
                </a:lnTo>
                <a:lnTo>
                  <a:pt x="8476" y="5251"/>
                </a:lnTo>
                <a:lnTo>
                  <a:pt x="8525" y="5495"/>
                </a:lnTo>
                <a:lnTo>
                  <a:pt x="8573" y="5740"/>
                </a:lnTo>
                <a:lnTo>
                  <a:pt x="8573" y="6008"/>
                </a:lnTo>
                <a:lnTo>
                  <a:pt x="8573" y="6277"/>
                </a:lnTo>
                <a:lnTo>
                  <a:pt x="8525" y="6521"/>
                </a:lnTo>
                <a:lnTo>
                  <a:pt x="8476" y="6765"/>
                </a:lnTo>
                <a:lnTo>
                  <a:pt x="8378" y="7010"/>
                </a:lnTo>
                <a:lnTo>
                  <a:pt x="8280" y="7229"/>
                </a:lnTo>
                <a:lnTo>
                  <a:pt x="8134" y="7449"/>
                </a:lnTo>
                <a:lnTo>
                  <a:pt x="7987" y="7645"/>
                </a:lnTo>
                <a:lnTo>
                  <a:pt x="7816" y="7816"/>
                </a:lnTo>
                <a:lnTo>
                  <a:pt x="7645" y="7987"/>
                </a:lnTo>
                <a:lnTo>
                  <a:pt x="7450" y="8133"/>
                </a:lnTo>
                <a:lnTo>
                  <a:pt x="7230" y="8280"/>
                </a:lnTo>
                <a:lnTo>
                  <a:pt x="7010" y="8377"/>
                </a:lnTo>
                <a:lnTo>
                  <a:pt x="6766" y="8475"/>
                </a:lnTo>
                <a:lnTo>
                  <a:pt x="6522" y="8524"/>
                </a:lnTo>
                <a:lnTo>
                  <a:pt x="6278" y="8573"/>
                </a:lnTo>
                <a:lnTo>
                  <a:pt x="5740" y="8573"/>
                </a:lnTo>
                <a:lnTo>
                  <a:pt x="5496" y="8524"/>
                </a:lnTo>
                <a:lnTo>
                  <a:pt x="5252" y="8475"/>
                </a:lnTo>
                <a:lnTo>
                  <a:pt x="5008" y="8377"/>
                </a:lnTo>
                <a:lnTo>
                  <a:pt x="4788" y="8280"/>
                </a:lnTo>
                <a:lnTo>
                  <a:pt x="4568" y="8133"/>
                </a:lnTo>
                <a:lnTo>
                  <a:pt x="4373" y="7987"/>
                </a:lnTo>
                <a:lnTo>
                  <a:pt x="4202" y="7816"/>
                </a:lnTo>
                <a:lnTo>
                  <a:pt x="4031" y="7645"/>
                </a:lnTo>
                <a:lnTo>
                  <a:pt x="3884" y="7449"/>
                </a:lnTo>
                <a:lnTo>
                  <a:pt x="3738" y="7229"/>
                </a:lnTo>
                <a:lnTo>
                  <a:pt x="3640" y="7010"/>
                </a:lnTo>
                <a:lnTo>
                  <a:pt x="3542" y="6765"/>
                </a:lnTo>
                <a:lnTo>
                  <a:pt x="3493" y="6521"/>
                </a:lnTo>
                <a:lnTo>
                  <a:pt x="3445" y="6277"/>
                </a:lnTo>
                <a:lnTo>
                  <a:pt x="3445" y="6008"/>
                </a:lnTo>
                <a:lnTo>
                  <a:pt x="3445" y="5740"/>
                </a:lnTo>
                <a:lnTo>
                  <a:pt x="3493" y="5495"/>
                </a:lnTo>
                <a:lnTo>
                  <a:pt x="3542" y="5251"/>
                </a:lnTo>
                <a:lnTo>
                  <a:pt x="3640" y="5007"/>
                </a:lnTo>
                <a:lnTo>
                  <a:pt x="3738" y="4787"/>
                </a:lnTo>
                <a:lnTo>
                  <a:pt x="3884" y="4567"/>
                </a:lnTo>
                <a:lnTo>
                  <a:pt x="4031" y="4372"/>
                </a:lnTo>
                <a:lnTo>
                  <a:pt x="4202" y="4201"/>
                </a:lnTo>
                <a:lnTo>
                  <a:pt x="4373" y="4030"/>
                </a:lnTo>
                <a:lnTo>
                  <a:pt x="4568" y="3883"/>
                </a:lnTo>
                <a:lnTo>
                  <a:pt x="4788" y="3737"/>
                </a:lnTo>
                <a:lnTo>
                  <a:pt x="5008" y="3639"/>
                </a:lnTo>
                <a:lnTo>
                  <a:pt x="5252" y="3542"/>
                </a:lnTo>
                <a:lnTo>
                  <a:pt x="5496" y="3493"/>
                </a:lnTo>
                <a:lnTo>
                  <a:pt x="5740" y="3444"/>
                </a:lnTo>
                <a:close/>
                <a:moveTo>
                  <a:pt x="5691" y="0"/>
                </a:moveTo>
                <a:lnTo>
                  <a:pt x="5398" y="25"/>
                </a:lnTo>
                <a:lnTo>
                  <a:pt x="5105" y="73"/>
                </a:lnTo>
                <a:lnTo>
                  <a:pt x="4788" y="122"/>
                </a:lnTo>
                <a:lnTo>
                  <a:pt x="4519" y="196"/>
                </a:lnTo>
                <a:lnTo>
                  <a:pt x="4226" y="269"/>
                </a:lnTo>
                <a:lnTo>
                  <a:pt x="3664" y="464"/>
                </a:lnTo>
                <a:lnTo>
                  <a:pt x="3152" y="733"/>
                </a:lnTo>
                <a:lnTo>
                  <a:pt x="2639" y="1026"/>
                </a:lnTo>
                <a:lnTo>
                  <a:pt x="2199" y="1368"/>
                </a:lnTo>
                <a:lnTo>
                  <a:pt x="1759" y="1759"/>
                </a:lnTo>
                <a:lnTo>
                  <a:pt x="1369" y="2198"/>
                </a:lnTo>
                <a:lnTo>
                  <a:pt x="1027" y="2638"/>
                </a:lnTo>
                <a:lnTo>
                  <a:pt x="734" y="3151"/>
                </a:lnTo>
                <a:lnTo>
                  <a:pt x="465" y="3664"/>
                </a:lnTo>
                <a:lnTo>
                  <a:pt x="270" y="4225"/>
                </a:lnTo>
                <a:lnTo>
                  <a:pt x="196" y="4518"/>
                </a:lnTo>
                <a:lnTo>
                  <a:pt x="123" y="4787"/>
                </a:lnTo>
                <a:lnTo>
                  <a:pt x="74" y="5105"/>
                </a:lnTo>
                <a:lnTo>
                  <a:pt x="25" y="5398"/>
                </a:lnTo>
                <a:lnTo>
                  <a:pt x="1" y="5691"/>
                </a:lnTo>
                <a:lnTo>
                  <a:pt x="1" y="6008"/>
                </a:lnTo>
                <a:lnTo>
                  <a:pt x="25" y="6448"/>
                </a:lnTo>
                <a:lnTo>
                  <a:pt x="74" y="6887"/>
                </a:lnTo>
                <a:lnTo>
                  <a:pt x="147" y="7352"/>
                </a:lnTo>
                <a:lnTo>
                  <a:pt x="270" y="7791"/>
                </a:lnTo>
                <a:lnTo>
                  <a:pt x="392" y="8231"/>
                </a:lnTo>
                <a:lnTo>
                  <a:pt x="563" y="8670"/>
                </a:lnTo>
                <a:lnTo>
                  <a:pt x="734" y="9110"/>
                </a:lnTo>
                <a:lnTo>
                  <a:pt x="929" y="9550"/>
                </a:lnTo>
                <a:lnTo>
                  <a:pt x="1149" y="9965"/>
                </a:lnTo>
                <a:lnTo>
                  <a:pt x="1393" y="10404"/>
                </a:lnTo>
                <a:lnTo>
                  <a:pt x="1906" y="11210"/>
                </a:lnTo>
                <a:lnTo>
                  <a:pt x="2443" y="11992"/>
                </a:lnTo>
                <a:lnTo>
                  <a:pt x="3005" y="12725"/>
                </a:lnTo>
                <a:lnTo>
                  <a:pt x="3567" y="13408"/>
                </a:lnTo>
                <a:lnTo>
                  <a:pt x="4104" y="14019"/>
                </a:lnTo>
                <a:lnTo>
                  <a:pt x="4617" y="14581"/>
                </a:lnTo>
                <a:lnTo>
                  <a:pt x="5081" y="15045"/>
                </a:lnTo>
                <a:lnTo>
                  <a:pt x="5740" y="15680"/>
                </a:lnTo>
                <a:lnTo>
                  <a:pt x="6009" y="15924"/>
                </a:lnTo>
                <a:lnTo>
                  <a:pt x="6278" y="15680"/>
                </a:lnTo>
                <a:lnTo>
                  <a:pt x="6937" y="15045"/>
                </a:lnTo>
                <a:lnTo>
                  <a:pt x="7401" y="14581"/>
                </a:lnTo>
                <a:lnTo>
                  <a:pt x="7914" y="14019"/>
                </a:lnTo>
                <a:lnTo>
                  <a:pt x="8451" y="13408"/>
                </a:lnTo>
                <a:lnTo>
                  <a:pt x="9013" y="12725"/>
                </a:lnTo>
                <a:lnTo>
                  <a:pt x="9575" y="11992"/>
                </a:lnTo>
                <a:lnTo>
                  <a:pt x="10112" y="11210"/>
                </a:lnTo>
                <a:lnTo>
                  <a:pt x="10625" y="10404"/>
                </a:lnTo>
                <a:lnTo>
                  <a:pt x="10869" y="9965"/>
                </a:lnTo>
                <a:lnTo>
                  <a:pt x="11089" y="9550"/>
                </a:lnTo>
                <a:lnTo>
                  <a:pt x="11284" y="9110"/>
                </a:lnTo>
                <a:lnTo>
                  <a:pt x="11455" y="8670"/>
                </a:lnTo>
                <a:lnTo>
                  <a:pt x="11626" y="8231"/>
                </a:lnTo>
                <a:lnTo>
                  <a:pt x="11748" y="7791"/>
                </a:lnTo>
                <a:lnTo>
                  <a:pt x="11871" y="7352"/>
                </a:lnTo>
                <a:lnTo>
                  <a:pt x="11944" y="6887"/>
                </a:lnTo>
                <a:lnTo>
                  <a:pt x="11993" y="6448"/>
                </a:lnTo>
                <a:lnTo>
                  <a:pt x="12017" y="6008"/>
                </a:lnTo>
                <a:lnTo>
                  <a:pt x="12017" y="5691"/>
                </a:lnTo>
                <a:lnTo>
                  <a:pt x="11993" y="5398"/>
                </a:lnTo>
                <a:lnTo>
                  <a:pt x="11944" y="5105"/>
                </a:lnTo>
                <a:lnTo>
                  <a:pt x="11895" y="4787"/>
                </a:lnTo>
                <a:lnTo>
                  <a:pt x="11822" y="4518"/>
                </a:lnTo>
                <a:lnTo>
                  <a:pt x="11748" y="4225"/>
                </a:lnTo>
                <a:lnTo>
                  <a:pt x="11553" y="3664"/>
                </a:lnTo>
                <a:lnTo>
                  <a:pt x="11284" y="3151"/>
                </a:lnTo>
                <a:lnTo>
                  <a:pt x="10991" y="2638"/>
                </a:lnTo>
                <a:lnTo>
                  <a:pt x="10649" y="2198"/>
                </a:lnTo>
                <a:lnTo>
                  <a:pt x="10259" y="1759"/>
                </a:lnTo>
                <a:lnTo>
                  <a:pt x="9819" y="1368"/>
                </a:lnTo>
                <a:lnTo>
                  <a:pt x="9379" y="1026"/>
                </a:lnTo>
                <a:lnTo>
                  <a:pt x="8866" y="733"/>
                </a:lnTo>
                <a:lnTo>
                  <a:pt x="8354" y="464"/>
                </a:lnTo>
                <a:lnTo>
                  <a:pt x="7792" y="269"/>
                </a:lnTo>
                <a:lnTo>
                  <a:pt x="7499" y="196"/>
                </a:lnTo>
                <a:lnTo>
                  <a:pt x="7230" y="122"/>
                </a:lnTo>
                <a:lnTo>
                  <a:pt x="6913" y="73"/>
                </a:lnTo>
                <a:lnTo>
                  <a:pt x="6620" y="25"/>
                </a:lnTo>
                <a:lnTo>
                  <a:pt x="632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6" name="Shape 436"/>
          <p:cNvGrpSpPr/>
          <p:nvPr/>
        </p:nvGrpSpPr>
        <p:grpSpPr>
          <a:xfrm>
            <a:off x="3145963" y="388276"/>
            <a:ext cx="408386" cy="345080"/>
            <a:chOff x="3918650" y="293075"/>
            <a:chExt cx="488500" cy="412775"/>
          </a:xfrm>
        </p:grpSpPr>
        <p:sp>
          <p:nvSpPr>
            <p:cNvPr id="437" name="Shape 437"/>
            <p:cNvSpPr/>
            <p:nvPr/>
          </p:nvSpPr>
          <p:spPr>
            <a:xfrm>
              <a:off x="4085350" y="293675"/>
              <a:ext cx="154500" cy="412175"/>
            </a:xfrm>
            <a:custGeom>
              <a:avLst/>
              <a:gdLst/>
              <a:ahLst/>
              <a:cxnLst/>
              <a:rect l="0" t="0" r="0" b="0"/>
              <a:pathLst>
                <a:path w="6180" h="16487" extrusionOk="0">
                  <a:moveTo>
                    <a:pt x="709" y="5496"/>
                  </a:moveTo>
                  <a:lnTo>
                    <a:pt x="806" y="5520"/>
                  </a:lnTo>
                  <a:lnTo>
                    <a:pt x="1050" y="5667"/>
                  </a:lnTo>
                  <a:lnTo>
                    <a:pt x="1270" y="5813"/>
                  </a:lnTo>
                  <a:lnTo>
                    <a:pt x="1344" y="5886"/>
                  </a:lnTo>
                  <a:lnTo>
                    <a:pt x="1368" y="5984"/>
                  </a:lnTo>
                  <a:lnTo>
                    <a:pt x="1344" y="6082"/>
                  </a:lnTo>
                  <a:lnTo>
                    <a:pt x="1319" y="6155"/>
                  </a:lnTo>
                  <a:lnTo>
                    <a:pt x="1221" y="6228"/>
                  </a:lnTo>
                  <a:lnTo>
                    <a:pt x="1124" y="6253"/>
                  </a:lnTo>
                  <a:lnTo>
                    <a:pt x="1050" y="6228"/>
                  </a:lnTo>
                  <a:lnTo>
                    <a:pt x="977" y="6204"/>
                  </a:lnTo>
                  <a:lnTo>
                    <a:pt x="782" y="6082"/>
                  </a:lnTo>
                  <a:lnTo>
                    <a:pt x="586" y="5960"/>
                  </a:lnTo>
                  <a:lnTo>
                    <a:pt x="513" y="5911"/>
                  </a:lnTo>
                  <a:lnTo>
                    <a:pt x="464" y="5838"/>
                  </a:lnTo>
                  <a:lnTo>
                    <a:pt x="464" y="5740"/>
                  </a:lnTo>
                  <a:lnTo>
                    <a:pt x="489" y="5642"/>
                  </a:lnTo>
                  <a:lnTo>
                    <a:pt x="538" y="5569"/>
                  </a:lnTo>
                  <a:lnTo>
                    <a:pt x="611" y="5520"/>
                  </a:lnTo>
                  <a:lnTo>
                    <a:pt x="709" y="5496"/>
                  </a:lnTo>
                  <a:close/>
                  <a:moveTo>
                    <a:pt x="1685" y="6351"/>
                  </a:moveTo>
                  <a:lnTo>
                    <a:pt x="1783" y="6375"/>
                  </a:lnTo>
                  <a:lnTo>
                    <a:pt x="1856" y="6448"/>
                  </a:lnTo>
                  <a:lnTo>
                    <a:pt x="2003" y="6668"/>
                  </a:lnTo>
                  <a:lnTo>
                    <a:pt x="2125" y="6888"/>
                  </a:lnTo>
                  <a:lnTo>
                    <a:pt x="2150" y="6986"/>
                  </a:lnTo>
                  <a:lnTo>
                    <a:pt x="2150" y="7083"/>
                  </a:lnTo>
                  <a:lnTo>
                    <a:pt x="2101" y="7156"/>
                  </a:lnTo>
                  <a:lnTo>
                    <a:pt x="2027" y="7230"/>
                  </a:lnTo>
                  <a:lnTo>
                    <a:pt x="1979" y="7254"/>
                  </a:lnTo>
                  <a:lnTo>
                    <a:pt x="1856" y="7254"/>
                  </a:lnTo>
                  <a:lnTo>
                    <a:pt x="1783" y="7230"/>
                  </a:lnTo>
                  <a:lnTo>
                    <a:pt x="1734" y="7181"/>
                  </a:lnTo>
                  <a:lnTo>
                    <a:pt x="1685" y="7132"/>
                  </a:lnTo>
                  <a:lnTo>
                    <a:pt x="1441" y="6741"/>
                  </a:lnTo>
                  <a:lnTo>
                    <a:pt x="1417" y="6644"/>
                  </a:lnTo>
                  <a:lnTo>
                    <a:pt x="1417" y="6546"/>
                  </a:lnTo>
                  <a:lnTo>
                    <a:pt x="1441" y="6448"/>
                  </a:lnTo>
                  <a:lnTo>
                    <a:pt x="1515" y="6399"/>
                  </a:lnTo>
                  <a:lnTo>
                    <a:pt x="1612" y="6351"/>
                  </a:lnTo>
                  <a:close/>
                  <a:moveTo>
                    <a:pt x="2247" y="7498"/>
                  </a:moveTo>
                  <a:lnTo>
                    <a:pt x="2345" y="7523"/>
                  </a:lnTo>
                  <a:lnTo>
                    <a:pt x="2418" y="7572"/>
                  </a:lnTo>
                  <a:lnTo>
                    <a:pt x="2467" y="7645"/>
                  </a:lnTo>
                  <a:lnTo>
                    <a:pt x="2662" y="8109"/>
                  </a:lnTo>
                  <a:lnTo>
                    <a:pt x="2662" y="8207"/>
                  </a:lnTo>
                  <a:lnTo>
                    <a:pt x="2638" y="8304"/>
                  </a:lnTo>
                  <a:lnTo>
                    <a:pt x="2589" y="8378"/>
                  </a:lnTo>
                  <a:lnTo>
                    <a:pt x="2516" y="8426"/>
                  </a:lnTo>
                  <a:lnTo>
                    <a:pt x="2418" y="8451"/>
                  </a:lnTo>
                  <a:lnTo>
                    <a:pt x="2345" y="8426"/>
                  </a:lnTo>
                  <a:lnTo>
                    <a:pt x="2272" y="8402"/>
                  </a:lnTo>
                  <a:lnTo>
                    <a:pt x="2223" y="8353"/>
                  </a:lnTo>
                  <a:lnTo>
                    <a:pt x="2198" y="8280"/>
                  </a:lnTo>
                  <a:lnTo>
                    <a:pt x="2027" y="7840"/>
                  </a:lnTo>
                  <a:lnTo>
                    <a:pt x="2003" y="7743"/>
                  </a:lnTo>
                  <a:lnTo>
                    <a:pt x="2027" y="7645"/>
                  </a:lnTo>
                  <a:lnTo>
                    <a:pt x="2076" y="7572"/>
                  </a:lnTo>
                  <a:lnTo>
                    <a:pt x="2150" y="7523"/>
                  </a:lnTo>
                  <a:lnTo>
                    <a:pt x="2247" y="7498"/>
                  </a:lnTo>
                  <a:close/>
                  <a:moveTo>
                    <a:pt x="2711" y="8720"/>
                  </a:moveTo>
                  <a:lnTo>
                    <a:pt x="2785" y="8744"/>
                  </a:lnTo>
                  <a:lnTo>
                    <a:pt x="2858" y="8793"/>
                  </a:lnTo>
                  <a:lnTo>
                    <a:pt x="2907" y="8866"/>
                  </a:lnTo>
                  <a:lnTo>
                    <a:pt x="3078" y="9355"/>
                  </a:lnTo>
                  <a:lnTo>
                    <a:pt x="3102" y="9452"/>
                  </a:lnTo>
                  <a:lnTo>
                    <a:pt x="3078" y="9526"/>
                  </a:lnTo>
                  <a:lnTo>
                    <a:pt x="3004" y="9599"/>
                  </a:lnTo>
                  <a:lnTo>
                    <a:pt x="2931" y="9648"/>
                  </a:lnTo>
                  <a:lnTo>
                    <a:pt x="2858" y="9672"/>
                  </a:lnTo>
                  <a:lnTo>
                    <a:pt x="2785" y="9672"/>
                  </a:lnTo>
                  <a:lnTo>
                    <a:pt x="2711" y="9623"/>
                  </a:lnTo>
                  <a:lnTo>
                    <a:pt x="2662" y="9574"/>
                  </a:lnTo>
                  <a:lnTo>
                    <a:pt x="2614" y="9501"/>
                  </a:lnTo>
                  <a:lnTo>
                    <a:pt x="2467" y="9037"/>
                  </a:lnTo>
                  <a:lnTo>
                    <a:pt x="2443" y="8939"/>
                  </a:lnTo>
                  <a:lnTo>
                    <a:pt x="2467" y="8842"/>
                  </a:lnTo>
                  <a:lnTo>
                    <a:pt x="2516" y="8768"/>
                  </a:lnTo>
                  <a:lnTo>
                    <a:pt x="2614" y="8720"/>
                  </a:lnTo>
                  <a:close/>
                  <a:moveTo>
                    <a:pt x="3224" y="9941"/>
                  </a:moveTo>
                  <a:lnTo>
                    <a:pt x="3297" y="10014"/>
                  </a:lnTo>
                  <a:lnTo>
                    <a:pt x="3346" y="10087"/>
                  </a:lnTo>
                  <a:lnTo>
                    <a:pt x="3542" y="10527"/>
                  </a:lnTo>
                  <a:lnTo>
                    <a:pt x="3566" y="10625"/>
                  </a:lnTo>
                  <a:lnTo>
                    <a:pt x="3566" y="10722"/>
                  </a:lnTo>
                  <a:lnTo>
                    <a:pt x="3517" y="10796"/>
                  </a:lnTo>
                  <a:lnTo>
                    <a:pt x="3444" y="10844"/>
                  </a:lnTo>
                  <a:lnTo>
                    <a:pt x="3322" y="10869"/>
                  </a:lnTo>
                  <a:lnTo>
                    <a:pt x="3273" y="10869"/>
                  </a:lnTo>
                  <a:lnTo>
                    <a:pt x="3200" y="10844"/>
                  </a:lnTo>
                  <a:lnTo>
                    <a:pt x="3151" y="10796"/>
                  </a:lnTo>
                  <a:lnTo>
                    <a:pt x="3102" y="10747"/>
                  </a:lnTo>
                  <a:lnTo>
                    <a:pt x="2907" y="10258"/>
                  </a:lnTo>
                  <a:lnTo>
                    <a:pt x="2882" y="10161"/>
                  </a:lnTo>
                  <a:lnTo>
                    <a:pt x="2907" y="10087"/>
                  </a:lnTo>
                  <a:lnTo>
                    <a:pt x="2955" y="10014"/>
                  </a:lnTo>
                  <a:lnTo>
                    <a:pt x="3029" y="9941"/>
                  </a:lnTo>
                  <a:close/>
                  <a:moveTo>
                    <a:pt x="3761" y="11089"/>
                  </a:moveTo>
                  <a:lnTo>
                    <a:pt x="3835" y="11137"/>
                  </a:lnTo>
                  <a:lnTo>
                    <a:pt x="3908" y="11211"/>
                  </a:lnTo>
                  <a:lnTo>
                    <a:pt x="4177" y="11577"/>
                  </a:lnTo>
                  <a:lnTo>
                    <a:pt x="4225" y="11675"/>
                  </a:lnTo>
                  <a:lnTo>
                    <a:pt x="4250" y="11748"/>
                  </a:lnTo>
                  <a:lnTo>
                    <a:pt x="4201" y="11846"/>
                  </a:lnTo>
                  <a:lnTo>
                    <a:pt x="4152" y="11919"/>
                  </a:lnTo>
                  <a:lnTo>
                    <a:pt x="4079" y="11968"/>
                  </a:lnTo>
                  <a:lnTo>
                    <a:pt x="3884" y="11968"/>
                  </a:lnTo>
                  <a:lnTo>
                    <a:pt x="3810" y="11895"/>
                  </a:lnTo>
                  <a:lnTo>
                    <a:pt x="3664" y="11675"/>
                  </a:lnTo>
                  <a:lnTo>
                    <a:pt x="3493" y="11455"/>
                  </a:lnTo>
                  <a:lnTo>
                    <a:pt x="3468" y="11382"/>
                  </a:lnTo>
                  <a:lnTo>
                    <a:pt x="3468" y="11284"/>
                  </a:lnTo>
                  <a:lnTo>
                    <a:pt x="3517" y="11186"/>
                  </a:lnTo>
                  <a:lnTo>
                    <a:pt x="3566" y="11137"/>
                  </a:lnTo>
                  <a:lnTo>
                    <a:pt x="3664" y="11089"/>
                  </a:lnTo>
                  <a:close/>
                  <a:moveTo>
                    <a:pt x="4616" y="12041"/>
                  </a:moveTo>
                  <a:lnTo>
                    <a:pt x="4714" y="12090"/>
                  </a:lnTo>
                  <a:lnTo>
                    <a:pt x="4909" y="12212"/>
                  </a:lnTo>
                  <a:lnTo>
                    <a:pt x="5105" y="12334"/>
                  </a:lnTo>
                  <a:lnTo>
                    <a:pt x="5178" y="12383"/>
                  </a:lnTo>
                  <a:lnTo>
                    <a:pt x="5227" y="12481"/>
                  </a:lnTo>
                  <a:lnTo>
                    <a:pt x="5227" y="12554"/>
                  </a:lnTo>
                  <a:lnTo>
                    <a:pt x="5202" y="12652"/>
                  </a:lnTo>
                  <a:lnTo>
                    <a:pt x="5154" y="12725"/>
                  </a:lnTo>
                  <a:lnTo>
                    <a:pt x="5105" y="12749"/>
                  </a:lnTo>
                  <a:lnTo>
                    <a:pt x="5056" y="12774"/>
                  </a:lnTo>
                  <a:lnTo>
                    <a:pt x="4983" y="12798"/>
                  </a:lnTo>
                  <a:lnTo>
                    <a:pt x="4885" y="12774"/>
                  </a:lnTo>
                  <a:lnTo>
                    <a:pt x="4641" y="12627"/>
                  </a:lnTo>
                  <a:lnTo>
                    <a:pt x="4421" y="12481"/>
                  </a:lnTo>
                  <a:lnTo>
                    <a:pt x="4348" y="12407"/>
                  </a:lnTo>
                  <a:lnTo>
                    <a:pt x="4323" y="12310"/>
                  </a:lnTo>
                  <a:lnTo>
                    <a:pt x="4323" y="12236"/>
                  </a:lnTo>
                  <a:lnTo>
                    <a:pt x="4372" y="12139"/>
                  </a:lnTo>
                  <a:lnTo>
                    <a:pt x="4445" y="12066"/>
                  </a:lnTo>
                  <a:lnTo>
                    <a:pt x="4543" y="12041"/>
                  </a:lnTo>
                  <a:close/>
                  <a:moveTo>
                    <a:pt x="0" y="1"/>
                  </a:moveTo>
                  <a:lnTo>
                    <a:pt x="0" y="5325"/>
                  </a:lnTo>
                  <a:lnTo>
                    <a:pt x="74" y="5349"/>
                  </a:lnTo>
                  <a:lnTo>
                    <a:pt x="147" y="5422"/>
                  </a:lnTo>
                  <a:lnTo>
                    <a:pt x="171" y="5496"/>
                  </a:lnTo>
                  <a:lnTo>
                    <a:pt x="171" y="5569"/>
                  </a:lnTo>
                  <a:lnTo>
                    <a:pt x="171" y="5642"/>
                  </a:lnTo>
                  <a:lnTo>
                    <a:pt x="122" y="5716"/>
                  </a:lnTo>
                  <a:lnTo>
                    <a:pt x="74" y="5764"/>
                  </a:lnTo>
                  <a:lnTo>
                    <a:pt x="0" y="5789"/>
                  </a:lnTo>
                  <a:lnTo>
                    <a:pt x="0" y="13360"/>
                  </a:lnTo>
                  <a:lnTo>
                    <a:pt x="6179" y="16486"/>
                  </a:lnTo>
                  <a:lnTo>
                    <a:pt x="6179" y="13116"/>
                  </a:lnTo>
                  <a:lnTo>
                    <a:pt x="5935" y="13091"/>
                  </a:lnTo>
                  <a:lnTo>
                    <a:pt x="5691" y="13042"/>
                  </a:lnTo>
                  <a:lnTo>
                    <a:pt x="5593" y="12994"/>
                  </a:lnTo>
                  <a:lnTo>
                    <a:pt x="5520" y="12945"/>
                  </a:lnTo>
                  <a:lnTo>
                    <a:pt x="5495" y="12847"/>
                  </a:lnTo>
                  <a:lnTo>
                    <a:pt x="5495" y="12749"/>
                  </a:lnTo>
                  <a:lnTo>
                    <a:pt x="5520" y="12676"/>
                  </a:lnTo>
                  <a:lnTo>
                    <a:pt x="5593" y="12603"/>
                  </a:lnTo>
                  <a:lnTo>
                    <a:pt x="5691" y="12554"/>
                  </a:lnTo>
                  <a:lnTo>
                    <a:pt x="5789" y="12554"/>
                  </a:lnTo>
                  <a:lnTo>
                    <a:pt x="6179" y="12627"/>
                  </a:lnTo>
                  <a:lnTo>
                    <a:pt x="6179" y="312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Shape 438"/>
            <p:cNvSpPr/>
            <p:nvPr/>
          </p:nvSpPr>
          <p:spPr>
            <a:xfrm>
              <a:off x="3918650" y="293075"/>
              <a:ext cx="153900" cy="407275"/>
            </a:xfrm>
            <a:custGeom>
              <a:avLst/>
              <a:gdLst/>
              <a:ahLst/>
              <a:cxnLst/>
              <a:rect l="0" t="0" r="0" b="0"/>
              <a:pathLst>
                <a:path w="6156" h="16291" extrusionOk="0">
                  <a:moveTo>
                    <a:pt x="5349" y="5495"/>
                  </a:moveTo>
                  <a:lnTo>
                    <a:pt x="5447" y="5520"/>
                  </a:lnTo>
                  <a:lnTo>
                    <a:pt x="5520" y="5569"/>
                  </a:lnTo>
                  <a:lnTo>
                    <a:pt x="5569" y="5666"/>
                  </a:lnTo>
                  <a:lnTo>
                    <a:pt x="5569" y="5764"/>
                  </a:lnTo>
                  <a:lnTo>
                    <a:pt x="5545" y="5837"/>
                  </a:lnTo>
                  <a:lnTo>
                    <a:pt x="5496" y="5935"/>
                  </a:lnTo>
                  <a:lnTo>
                    <a:pt x="5423" y="5984"/>
                  </a:lnTo>
                  <a:lnTo>
                    <a:pt x="5203" y="6057"/>
                  </a:lnTo>
                  <a:lnTo>
                    <a:pt x="5008" y="6155"/>
                  </a:lnTo>
                  <a:lnTo>
                    <a:pt x="4934" y="6179"/>
                  </a:lnTo>
                  <a:lnTo>
                    <a:pt x="4812" y="6179"/>
                  </a:lnTo>
                  <a:lnTo>
                    <a:pt x="4763" y="6155"/>
                  </a:lnTo>
                  <a:lnTo>
                    <a:pt x="4714" y="6106"/>
                  </a:lnTo>
                  <a:lnTo>
                    <a:pt x="4666" y="6057"/>
                  </a:lnTo>
                  <a:lnTo>
                    <a:pt x="4641" y="5959"/>
                  </a:lnTo>
                  <a:lnTo>
                    <a:pt x="4641" y="5862"/>
                  </a:lnTo>
                  <a:lnTo>
                    <a:pt x="4690" y="5788"/>
                  </a:lnTo>
                  <a:lnTo>
                    <a:pt x="4763" y="5740"/>
                  </a:lnTo>
                  <a:lnTo>
                    <a:pt x="5008" y="5617"/>
                  </a:lnTo>
                  <a:lnTo>
                    <a:pt x="5252" y="5520"/>
                  </a:lnTo>
                  <a:lnTo>
                    <a:pt x="5349" y="5495"/>
                  </a:lnTo>
                  <a:close/>
                  <a:moveTo>
                    <a:pt x="4250" y="6155"/>
                  </a:moveTo>
                  <a:lnTo>
                    <a:pt x="4348" y="6179"/>
                  </a:lnTo>
                  <a:lnTo>
                    <a:pt x="4421" y="6252"/>
                  </a:lnTo>
                  <a:lnTo>
                    <a:pt x="4470" y="6326"/>
                  </a:lnTo>
                  <a:lnTo>
                    <a:pt x="4470" y="6423"/>
                  </a:lnTo>
                  <a:lnTo>
                    <a:pt x="4446" y="6497"/>
                  </a:lnTo>
                  <a:lnTo>
                    <a:pt x="4397" y="6594"/>
                  </a:lnTo>
                  <a:lnTo>
                    <a:pt x="4226" y="6741"/>
                  </a:lnTo>
                  <a:lnTo>
                    <a:pt x="4079" y="6912"/>
                  </a:lnTo>
                  <a:lnTo>
                    <a:pt x="3982" y="6985"/>
                  </a:lnTo>
                  <a:lnTo>
                    <a:pt x="3884" y="7010"/>
                  </a:lnTo>
                  <a:lnTo>
                    <a:pt x="3811" y="6985"/>
                  </a:lnTo>
                  <a:lnTo>
                    <a:pt x="3738" y="6936"/>
                  </a:lnTo>
                  <a:lnTo>
                    <a:pt x="3664" y="6863"/>
                  </a:lnTo>
                  <a:lnTo>
                    <a:pt x="3640" y="6790"/>
                  </a:lnTo>
                  <a:lnTo>
                    <a:pt x="3664" y="6692"/>
                  </a:lnTo>
                  <a:lnTo>
                    <a:pt x="3713" y="6594"/>
                  </a:lnTo>
                  <a:lnTo>
                    <a:pt x="3884" y="6399"/>
                  </a:lnTo>
                  <a:lnTo>
                    <a:pt x="4079" y="6228"/>
                  </a:lnTo>
                  <a:lnTo>
                    <a:pt x="4153" y="6179"/>
                  </a:lnTo>
                  <a:lnTo>
                    <a:pt x="4250" y="6155"/>
                  </a:lnTo>
                  <a:close/>
                  <a:moveTo>
                    <a:pt x="3469" y="7156"/>
                  </a:moveTo>
                  <a:lnTo>
                    <a:pt x="3542" y="7205"/>
                  </a:lnTo>
                  <a:lnTo>
                    <a:pt x="3615" y="7254"/>
                  </a:lnTo>
                  <a:lnTo>
                    <a:pt x="3664" y="7351"/>
                  </a:lnTo>
                  <a:lnTo>
                    <a:pt x="3664" y="7449"/>
                  </a:lnTo>
                  <a:lnTo>
                    <a:pt x="3640" y="7547"/>
                  </a:lnTo>
                  <a:lnTo>
                    <a:pt x="3396" y="7962"/>
                  </a:lnTo>
                  <a:lnTo>
                    <a:pt x="3371" y="8011"/>
                  </a:lnTo>
                  <a:lnTo>
                    <a:pt x="3298" y="8060"/>
                  </a:lnTo>
                  <a:lnTo>
                    <a:pt x="3249" y="8084"/>
                  </a:lnTo>
                  <a:lnTo>
                    <a:pt x="3176" y="8084"/>
                  </a:lnTo>
                  <a:lnTo>
                    <a:pt x="3078" y="8060"/>
                  </a:lnTo>
                  <a:lnTo>
                    <a:pt x="3005" y="8011"/>
                  </a:lnTo>
                  <a:lnTo>
                    <a:pt x="2956" y="7913"/>
                  </a:lnTo>
                  <a:lnTo>
                    <a:pt x="2932" y="7840"/>
                  </a:lnTo>
                  <a:lnTo>
                    <a:pt x="2956" y="7742"/>
                  </a:lnTo>
                  <a:lnTo>
                    <a:pt x="3225" y="7278"/>
                  </a:lnTo>
                  <a:lnTo>
                    <a:pt x="3273" y="7205"/>
                  </a:lnTo>
                  <a:lnTo>
                    <a:pt x="3371" y="7180"/>
                  </a:lnTo>
                  <a:lnTo>
                    <a:pt x="3469" y="7156"/>
                  </a:lnTo>
                  <a:close/>
                  <a:moveTo>
                    <a:pt x="2858" y="8328"/>
                  </a:moveTo>
                  <a:lnTo>
                    <a:pt x="2956" y="8353"/>
                  </a:lnTo>
                  <a:lnTo>
                    <a:pt x="3029" y="8402"/>
                  </a:lnTo>
                  <a:lnTo>
                    <a:pt x="3078" y="8475"/>
                  </a:lnTo>
                  <a:lnTo>
                    <a:pt x="3103" y="8573"/>
                  </a:lnTo>
                  <a:lnTo>
                    <a:pt x="3103" y="8670"/>
                  </a:lnTo>
                  <a:lnTo>
                    <a:pt x="2932" y="9110"/>
                  </a:lnTo>
                  <a:lnTo>
                    <a:pt x="2907" y="9183"/>
                  </a:lnTo>
                  <a:lnTo>
                    <a:pt x="2858" y="9232"/>
                  </a:lnTo>
                  <a:lnTo>
                    <a:pt x="2785" y="9281"/>
                  </a:lnTo>
                  <a:lnTo>
                    <a:pt x="2638" y="9281"/>
                  </a:lnTo>
                  <a:lnTo>
                    <a:pt x="2541" y="9232"/>
                  </a:lnTo>
                  <a:lnTo>
                    <a:pt x="2492" y="9159"/>
                  </a:lnTo>
                  <a:lnTo>
                    <a:pt x="2468" y="9061"/>
                  </a:lnTo>
                  <a:lnTo>
                    <a:pt x="2468" y="8963"/>
                  </a:lnTo>
                  <a:lnTo>
                    <a:pt x="2638" y="8499"/>
                  </a:lnTo>
                  <a:lnTo>
                    <a:pt x="2687" y="8402"/>
                  </a:lnTo>
                  <a:lnTo>
                    <a:pt x="2761" y="8353"/>
                  </a:lnTo>
                  <a:lnTo>
                    <a:pt x="2858" y="8328"/>
                  </a:lnTo>
                  <a:close/>
                  <a:moveTo>
                    <a:pt x="2541" y="9574"/>
                  </a:moveTo>
                  <a:lnTo>
                    <a:pt x="2638" y="9623"/>
                  </a:lnTo>
                  <a:lnTo>
                    <a:pt x="2712" y="9696"/>
                  </a:lnTo>
                  <a:lnTo>
                    <a:pt x="2736" y="9769"/>
                  </a:lnTo>
                  <a:lnTo>
                    <a:pt x="2736" y="9867"/>
                  </a:lnTo>
                  <a:lnTo>
                    <a:pt x="2638" y="10355"/>
                  </a:lnTo>
                  <a:lnTo>
                    <a:pt x="2590" y="10429"/>
                  </a:lnTo>
                  <a:lnTo>
                    <a:pt x="2541" y="10502"/>
                  </a:lnTo>
                  <a:lnTo>
                    <a:pt x="2468" y="10526"/>
                  </a:lnTo>
                  <a:lnTo>
                    <a:pt x="2394" y="10551"/>
                  </a:lnTo>
                  <a:lnTo>
                    <a:pt x="2345" y="10551"/>
                  </a:lnTo>
                  <a:lnTo>
                    <a:pt x="2248" y="10502"/>
                  </a:lnTo>
                  <a:lnTo>
                    <a:pt x="2199" y="10429"/>
                  </a:lnTo>
                  <a:lnTo>
                    <a:pt x="2150" y="10355"/>
                  </a:lnTo>
                  <a:lnTo>
                    <a:pt x="2150" y="10258"/>
                  </a:lnTo>
                  <a:lnTo>
                    <a:pt x="2248" y="9769"/>
                  </a:lnTo>
                  <a:lnTo>
                    <a:pt x="2297" y="9672"/>
                  </a:lnTo>
                  <a:lnTo>
                    <a:pt x="2370" y="9598"/>
                  </a:lnTo>
                  <a:lnTo>
                    <a:pt x="2443" y="9574"/>
                  </a:lnTo>
                  <a:close/>
                  <a:moveTo>
                    <a:pt x="2297" y="10844"/>
                  </a:moveTo>
                  <a:lnTo>
                    <a:pt x="2394" y="10868"/>
                  </a:lnTo>
                  <a:lnTo>
                    <a:pt x="2468" y="10942"/>
                  </a:lnTo>
                  <a:lnTo>
                    <a:pt x="2516" y="11015"/>
                  </a:lnTo>
                  <a:lnTo>
                    <a:pt x="2516" y="11113"/>
                  </a:lnTo>
                  <a:lnTo>
                    <a:pt x="2492" y="11357"/>
                  </a:lnTo>
                  <a:lnTo>
                    <a:pt x="2468" y="11430"/>
                  </a:lnTo>
                  <a:lnTo>
                    <a:pt x="2419" y="11503"/>
                  </a:lnTo>
                  <a:lnTo>
                    <a:pt x="2345" y="11552"/>
                  </a:lnTo>
                  <a:lnTo>
                    <a:pt x="2248" y="11577"/>
                  </a:lnTo>
                  <a:lnTo>
                    <a:pt x="2223" y="11577"/>
                  </a:lnTo>
                  <a:lnTo>
                    <a:pt x="2126" y="11552"/>
                  </a:lnTo>
                  <a:lnTo>
                    <a:pt x="2052" y="11503"/>
                  </a:lnTo>
                  <a:lnTo>
                    <a:pt x="2028" y="11406"/>
                  </a:lnTo>
                  <a:lnTo>
                    <a:pt x="2003" y="11308"/>
                  </a:lnTo>
                  <a:lnTo>
                    <a:pt x="2028" y="11064"/>
                  </a:lnTo>
                  <a:lnTo>
                    <a:pt x="2052" y="10966"/>
                  </a:lnTo>
                  <a:lnTo>
                    <a:pt x="2126" y="10893"/>
                  </a:lnTo>
                  <a:lnTo>
                    <a:pt x="2199" y="10844"/>
                  </a:lnTo>
                  <a:close/>
                  <a:moveTo>
                    <a:pt x="6155" y="0"/>
                  </a:moveTo>
                  <a:lnTo>
                    <a:pt x="538" y="2858"/>
                  </a:lnTo>
                  <a:lnTo>
                    <a:pt x="416" y="2906"/>
                  </a:lnTo>
                  <a:lnTo>
                    <a:pt x="318" y="3004"/>
                  </a:lnTo>
                  <a:lnTo>
                    <a:pt x="221" y="3102"/>
                  </a:lnTo>
                  <a:lnTo>
                    <a:pt x="147" y="3224"/>
                  </a:lnTo>
                  <a:lnTo>
                    <a:pt x="74" y="3322"/>
                  </a:lnTo>
                  <a:lnTo>
                    <a:pt x="25" y="3444"/>
                  </a:lnTo>
                  <a:lnTo>
                    <a:pt x="1" y="3566"/>
                  </a:lnTo>
                  <a:lnTo>
                    <a:pt x="1" y="3688"/>
                  </a:lnTo>
                  <a:lnTo>
                    <a:pt x="1" y="15924"/>
                  </a:lnTo>
                  <a:lnTo>
                    <a:pt x="1" y="16046"/>
                  </a:lnTo>
                  <a:lnTo>
                    <a:pt x="50" y="16119"/>
                  </a:lnTo>
                  <a:lnTo>
                    <a:pt x="98" y="16193"/>
                  </a:lnTo>
                  <a:lnTo>
                    <a:pt x="172" y="16241"/>
                  </a:lnTo>
                  <a:lnTo>
                    <a:pt x="245" y="16266"/>
                  </a:lnTo>
                  <a:lnTo>
                    <a:pt x="343" y="16290"/>
                  </a:lnTo>
                  <a:lnTo>
                    <a:pt x="465" y="16266"/>
                  </a:lnTo>
                  <a:lnTo>
                    <a:pt x="563" y="16217"/>
                  </a:lnTo>
                  <a:lnTo>
                    <a:pt x="6155" y="13360"/>
                  </a:lnTo>
                  <a:lnTo>
                    <a:pt x="6155" y="5813"/>
                  </a:lnTo>
                  <a:lnTo>
                    <a:pt x="6009" y="5813"/>
                  </a:lnTo>
                  <a:lnTo>
                    <a:pt x="5936" y="5764"/>
                  </a:lnTo>
                  <a:lnTo>
                    <a:pt x="5887" y="5691"/>
                  </a:lnTo>
                  <a:lnTo>
                    <a:pt x="5862" y="5593"/>
                  </a:lnTo>
                  <a:lnTo>
                    <a:pt x="5887" y="5495"/>
                  </a:lnTo>
                  <a:lnTo>
                    <a:pt x="5936" y="5422"/>
                  </a:lnTo>
                  <a:lnTo>
                    <a:pt x="6009" y="5373"/>
                  </a:lnTo>
                  <a:lnTo>
                    <a:pt x="6082" y="5349"/>
                  </a:lnTo>
                  <a:lnTo>
                    <a:pt x="6155" y="5324"/>
                  </a:lnTo>
                  <a:lnTo>
                    <a:pt x="61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Shape 439"/>
            <p:cNvSpPr/>
            <p:nvPr/>
          </p:nvSpPr>
          <p:spPr>
            <a:xfrm>
              <a:off x="4253250" y="298550"/>
              <a:ext cx="153900" cy="406675"/>
            </a:xfrm>
            <a:custGeom>
              <a:avLst/>
              <a:gdLst/>
              <a:ahLst/>
              <a:cxnLst/>
              <a:rect l="0" t="0" r="0" b="0"/>
              <a:pathLst>
                <a:path w="6156" h="16267" extrusionOk="0">
                  <a:moveTo>
                    <a:pt x="3713" y="4348"/>
                  </a:moveTo>
                  <a:lnTo>
                    <a:pt x="3737" y="4373"/>
                  </a:lnTo>
                  <a:lnTo>
                    <a:pt x="3786" y="4397"/>
                  </a:lnTo>
                  <a:lnTo>
                    <a:pt x="3811" y="4421"/>
                  </a:lnTo>
                  <a:lnTo>
                    <a:pt x="3835" y="4544"/>
                  </a:lnTo>
                  <a:lnTo>
                    <a:pt x="3811" y="4666"/>
                  </a:lnTo>
                  <a:lnTo>
                    <a:pt x="3737" y="4812"/>
                  </a:lnTo>
                  <a:lnTo>
                    <a:pt x="3224" y="5716"/>
                  </a:lnTo>
                  <a:lnTo>
                    <a:pt x="3762" y="6009"/>
                  </a:lnTo>
                  <a:lnTo>
                    <a:pt x="3786" y="6033"/>
                  </a:lnTo>
                  <a:lnTo>
                    <a:pt x="3811" y="6082"/>
                  </a:lnTo>
                  <a:lnTo>
                    <a:pt x="3835" y="6180"/>
                  </a:lnTo>
                  <a:lnTo>
                    <a:pt x="3811" y="6326"/>
                  </a:lnTo>
                  <a:lnTo>
                    <a:pt x="3762" y="6473"/>
                  </a:lnTo>
                  <a:lnTo>
                    <a:pt x="3664" y="6595"/>
                  </a:lnTo>
                  <a:lnTo>
                    <a:pt x="3566" y="6668"/>
                  </a:lnTo>
                  <a:lnTo>
                    <a:pt x="3444" y="6717"/>
                  </a:lnTo>
                  <a:lnTo>
                    <a:pt x="3395" y="6717"/>
                  </a:lnTo>
                  <a:lnTo>
                    <a:pt x="3371" y="6693"/>
                  </a:lnTo>
                  <a:lnTo>
                    <a:pt x="2834" y="6400"/>
                  </a:lnTo>
                  <a:lnTo>
                    <a:pt x="2321" y="7303"/>
                  </a:lnTo>
                  <a:lnTo>
                    <a:pt x="2223" y="7426"/>
                  </a:lnTo>
                  <a:lnTo>
                    <a:pt x="2125" y="7499"/>
                  </a:lnTo>
                  <a:lnTo>
                    <a:pt x="2003" y="7548"/>
                  </a:lnTo>
                  <a:lnTo>
                    <a:pt x="1954" y="7548"/>
                  </a:lnTo>
                  <a:lnTo>
                    <a:pt x="1930" y="7523"/>
                  </a:lnTo>
                  <a:lnTo>
                    <a:pt x="1881" y="7499"/>
                  </a:lnTo>
                  <a:lnTo>
                    <a:pt x="1857" y="7450"/>
                  </a:lnTo>
                  <a:lnTo>
                    <a:pt x="1832" y="7352"/>
                  </a:lnTo>
                  <a:lnTo>
                    <a:pt x="1857" y="7206"/>
                  </a:lnTo>
                  <a:lnTo>
                    <a:pt x="1930" y="7059"/>
                  </a:lnTo>
                  <a:lnTo>
                    <a:pt x="2443" y="6156"/>
                  </a:lnTo>
                  <a:lnTo>
                    <a:pt x="1906" y="5862"/>
                  </a:lnTo>
                  <a:lnTo>
                    <a:pt x="1881" y="5838"/>
                  </a:lnTo>
                  <a:lnTo>
                    <a:pt x="1857" y="5789"/>
                  </a:lnTo>
                  <a:lnTo>
                    <a:pt x="1832" y="5691"/>
                  </a:lnTo>
                  <a:lnTo>
                    <a:pt x="1857" y="5569"/>
                  </a:lnTo>
                  <a:lnTo>
                    <a:pt x="1906" y="5423"/>
                  </a:lnTo>
                  <a:lnTo>
                    <a:pt x="2003" y="5301"/>
                  </a:lnTo>
                  <a:lnTo>
                    <a:pt x="2101" y="5203"/>
                  </a:lnTo>
                  <a:lnTo>
                    <a:pt x="2223" y="5179"/>
                  </a:lnTo>
                  <a:lnTo>
                    <a:pt x="2272" y="5179"/>
                  </a:lnTo>
                  <a:lnTo>
                    <a:pt x="2296" y="5203"/>
                  </a:lnTo>
                  <a:lnTo>
                    <a:pt x="2834" y="5496"/>
                  </a:lnTo>
                  <a:lnTo>
                    <a:pt x="3347" y="4592"/>
                  </a:lnTo>
                  <a:lnTo>
                    <a:pt x="3444" y="4470"/>
                  </a:lnTo>
                  <a:lnTo>
                    <a:pt x="3542" y="4373"/>
                  </a:lnTo>
                  <a:lnTo>
                    <a:pt x="3664" y="4348"/>
                  </a:lnTo>
                  <a:close/>
                  <a:moveTo>
                    <a:pt x="3176" y="7303"/>
                  </a:moveTo>
                  <a:lnTo>
                    <a:pt x="3249" y="7328"/>
                  </a:lnTo>
                  <a:lnTo>
                    <a:pt x="3322" y="7401"/>
                  </a:lnTo>
                  <a:lnTo>
                    <a:pt x="3371" y="7474"/>
                  </a:lnTo>
                  <a:lnTo>
                    <a:pt x="3420" y="7743"/>
                  </a:lnTo>
                  <a:lnTo>
                    <a:pt x="3420" y="7841"/>
                  </a:lnTo>
                  <a:lnTo>
                    <a:pt x="3371" y="7914"/>
                  </a:lnTo>
                  <a:lnTo>
                    <a:pt x="3298" y="7987"/>
                  </a:lnTo>
                  <a:lnTo>
                    <a:pt x="3224" y="8012"/>
                  </a:lnTo>
                  <a:lnTo>
                    <a:pt x="3102" y="8012"/>
                  </a:lnTo>
                  <a:lnTo>
                    <a:pt x="3029" y="7963"/>
                  </a:lnTo>
                  <a:lnTo>
                    <a:pt x="2956" y="7914"/>
                  </a:lnTo>
                  <a:lnTo>
                    <a:pt x="2931" y="7816"/>
                  </a:lnTo>
                  <a:lnTo>
                    <a:pt x="2883" y="7596"/>
                  </a:lnTo>
                  <a:lnTo>
                    <a:pt x="2883" y="7499"/>
                  </a:lnTo>
                  <a:lnTo>
                    <a:pt x="2907" y="7426"/>
                  </a:lnTo>
                  <a:lnTo>
                    <a:pt x="2980" y="7352"/>
                  </a:lnTo>
                  <a:lnTo>
                    <a:pt x="3078" y="7303"/>
                  </a:lnTo>
                  <a:close/>
                  <a:moveTo>
                    <a:pt x="3249" y="8354"/>
                  </a:moveTo>
                  <a:lnTo>
                    <a:pt x="3347" y="8378"/>
                  </a:lnTo>
                  <a:lnTo>
                    <a:pt x="3444" y="8427"/>
                  </a:lnTo>
                  <a:lnTo>
                    <a:pt x="3493" y="8500"/>
                  </a:lnTo>
                  <a:lnTo>
                    <a:pt x="3518" y="8598"/>
                  </a:lnTo>
                  <a:lnTo>
                    <a:pt x="3542" y="9013"/>
                  </a:lnTo>
                  <a:lnTo>
                    <a:pt x="3518" y="9111"/>
                  </a:lnTo>
                  <a:lnTo>
                    <a:pt x="3518" y="9208"/>
                  </a:lnTo>
                  <a:lnTo>
                    <a:pt x="3469" y="9282"/>
                  </a:lnTo>
                  <a:lnTo>
                    <a:pt x="3371" y="9331"/>
                  </a:lnTo>
                  <a:lnTo>
                    <a:pt x="3273" y="9355"/>
                  </a:lnTo>
                  <a:lnTo>
                    <a:pt x="3176" y="9331"/>
                  </a:lnTo>
                  <a:lnTo>
                    <a:pt x="3102" y="9282"/>
                  </a:lnTo>
                  <a:lnTo>
                    <a:pt x="3054" y="9184"/>
                  </a:lnTo>
                  <a:lnTo>
                    <a:pt x="3029" y="9086"/>
                  </a:lnTo>
                  <a:lnTo>
                    <a:pt x="3054" y="9013"/>
                  </a:lnTo>
                  <a:lnTo>
                    <a:pt x="3029" y="8622"/>
                  </a:lnTo>
                  <a:lnTo>
                    <a:pt x="3054" y="8525"/>
                  </a:lnTo>
                  <a:lnTo>
                    <a:pt x="3102" y="8451"/>
                  </a:lnTo>
                  <a:lnTo>
                    <a:pt x="3176" y="8378"/>
                  </a:lnTo>
                  <a:lnTo>
                    <a:pt x="3249" y="8354"/>
                  </a:lnTo>
                  <a:close/>
                  <a:moveTo>
                    <a:pt x="3249" y="9648"/>
                  </a:moveTo>
                  <a:lnTo>
                    <a:pt x="3347" y="9697"/>
                  </a:lnTo>
                  <a:lnTo>
                    <a:pt x="3420" y="9746"/>
                  </a:lnTo>
                  <a:lnTo>
                    <a:pt x="3469" y="9843"/>
                  </a:lnTo>
                  <a:lnTo>
                    <a:pt x="3469" y="9941"/>
                  </a:lnTo>
                  <a:lnTo>
                    <a:pt x="3347" y="10454"/>
                  </a:lnTo>
                  <a:lnTo>
                    <a:pt x="3322" y="10527"/>
                  </a:lnTo>
                  <a:lnTo>
                    <a:pt x="3273" y="10576"/>
                  </a:lnTo>
                  <a:lnTo>
                    <a:pt x="3200" y="10601"/>
                  </a:lnTo>
                  <a:lnTo>
                    <a:pt x="3127" y="10625"/>
                  </a:lnTo>
                  <a:lnTo>
                    <a:pt x="3054" y="10625"/>
                  </a:lnTo>
                  <a:lnTo>
                    <a:pt x="2956" y="10576"/>
                  </a:lnTo>
                  <a:lnTo>
                    <a:pt x="2907" y="10503"/>
                  </a:lnTo>
                  <a:lnTo>
                    <a:pt x="2883" y="10405"/>
                  </a:lnTo>
                  <a:lnTo>
                    <a:pt x="2883" y="10307"/>
                  </a:lnTo>
                  <a:lnTo>
                    <a:pt x="2980" y="9868"/>
                  </a:lnTo>
                  <a:lnTo>
                    <a:pt x="3005" y="9770"/>
                  </a:lnTo>
                  <a:lnTo>
                    <a:pt x="3078" y="9697"/>
                  </a:lnTo>
                  <a:lnTo>
                    <a:pt x="3151" y="9648"/>
                  </a:lnTo>
                  <a:close/>
                  <a:moveTo>
                    <a:pt x="2858" y="10869"/>
                  </a:moveTo>
                  <a:lnTo>
                    <a:pt x="2931" y="10894"/>
                  </a:lnTo>
                  <a:lnTo>
                    <a:pt x="3005" y="10967"/>
                  </a:lnTo>
                  <a:lnTo>
                    <a:pt x="3054" y="11040"/>
                  </a:lnTo>
                  <a:lnTo>
                    <a:pt x="3078" y="11138"/>
                  </a:lnTo>
                  <a:lnTo>
                    <a:pt x="3029" y="11236"/>
                  </a:lnTo>
                  <a:lnTo>
                    <a:pt x="2907" y="11480"/>
                  </a:lnTo>
                  <a:lnTo>
                    <a:pt x="2736" y="11700"/>
                  </a:lnTo>
                  <a:lnTo>
                    <a:pt x="2663" y="11748"/>
                  </a:lnTo>
                  <a:lnTo>
                    <a:pt x="2565" y="11773"/>
                  </a:lnTo>
                  <a:lnTo>
                    <a:pt x="2467" y="11773"/>
                  </a:lnTo>
                  <a:lnTo>
                    <a:pt x="2394" y="11724"/>
                  </a:lnTo>
                  <a:lnTo>
                    <a:pt x="2345" y="11651"/>
                  </a:lnTo>
                  <a:lnTo>
                    <a:pt x="2321" y="11577"/>
                  </a:lnTo>
                  <a:lnTo>
                    <a:pt x="2321" y="11480"/>
                  </a:lnTo>
                  <a:lnTo>
                    <a:pt x="2370" y="11382"/>
                  </a:lnTo>
                  <a:lnTo>
                    <a:pt x="2492" y="11211"/>
                  </a:lnTo>
                  <a:lnTo>
                    <a:pt x="2614" y="11016"/>
                  </a:lnTo>
                  <a:lnTo>
                    <a:pt x="2663" y="10918"/>
                  </a:lnTo>
                  <a:lnTo>
                    <a:pt x="2760" y="10894"/>
                  </a:lnTo>
                  <a:lnTo>
                    <a:pt x="2858" y="10869"/>
                  </a:lnTo>
                  <a:close/>
                  <a:moveTo>
                    <a:pt x="2028" y="11846"/>
                  </a:moveTo>
                  <a:lnTo>
                    <a:pt x="2101" y="11871"/>
                  </a:lnTo>
                  <a:lnTo>
                    <a:pt x="2174" y="11944"/>
                  </a:lnTo>
                  <a:lnTo>
                    <a:pt x="2223" y="12041"/>
                  </a:lnTo>
                  <a:lnTo>
                    <a:pt x="2223" y="12115"/>
                  </a:lnTo>
                  <a:lnTo>
                    <a:pt x="2174" y="12212"/>
                  </a:lnTo>
                  <a:lnTo>
                    <a:pt x="2125" y="12286"/>
                  </a:lnTo>
                  <a:lnTo>
                    <a:pt x="1881" y="12432"/>
                  </a:lnTo>
                  <a:lnTo>
                    <a:pt x="1661" y="12554"/>
                  </a:lnTo>
                  <a:lnTo>
                    <a:pt x="1539" y="12579"/>
                  </a:lnTo>
                  <a:lnTo>
                    <a:pt x="1490" y="12554"/>
                  </a:lnTo>
                  <a:lnTo>
                    <a:pt x="1417" y="12530"/>
                  </a:lnTo>
                  <a:lnTo>
                    <a:pt x="1368" y="12481"/>
                  </a:lnTo>
                  <a:lnTo>
                    <a:pt x="1319" y="12432"/>
                  </a:lnTo>
                  <a:lnTo>
                    <a:pt x="1295" y="12335"/>
                  </a:lnTo>
                  <a:lnTo>
                    <a:pt x="1319" y="12237"/>
                  </a:lnTo>
                  <a:lnTo>
                    <a:pt x="1368" y="12164"/>
                  </a:lnTo>
                  <a:lnTo>
                    <a:pt x="1442" y="12115"/>
                  </a:lnTo>
                  <a:lnTo>
                    <a:pt x="1637" y="11993"/>
                  </a:lnTo>
                  <a:lnTo>
                    <a:pt x="1832" y="11871"/>
                  </a:lnTo>
                  <a:lnTo>
                    <a:pt x="1930" y="11846"/>
                  </a:lnTo>
                  <a:close/>
                  <a:moveTo>
                    <a:pt x="831" y="12335"/>
                  </a:moveTo>
                  <a:lnTo>
                    <a:pt x="929" y="12383"/>
                  </a:lnTo>
                  <a:lnTo>
                    <a:pt x="1002" y="12432"/>
                  </a:lnTo>
                  <a:lnTo>
                    <a:pt x="1026" y="12530"/>
                  </a:lnTo>
                  <a:lnTo>
                    <a:pt x="1026" y="12628"/>
                  </a:lnTo>
                  <a:lnTo>
                    <a:pt x="1002" y="12701"/>
                  </a:lnTo>
                  <a:lnTo>
                    <a:pt x="929" y="12774"/>
                  </a:lnTo>
                  <a:lnTo>
                    <a:pt x="855" y="12823"/>
                  </a:lnTo>
                  <a:lnTo>
                    <a:pt x="318" y="12896"/>
                  </a:lnTo>
                  <a:lnTo>
                    <a:pt x="294" y="12896"/>
                  </a:lnTo>
                  <a:lnTo>
                    <a:pt x="220" y="12872"/>
                  </a:lnTo>
                  <a:lnTo>
                    <a:pt x="147" y="12823"/>
                  </a:lnTo>
                  <a:lnTo>
                    <a:pt x="74" y="12774"/>
                  </a:lnTo>
                  <a:lnTo>
                    <a:pt x="49" y="12676"/>
                  </a:lnTo>
                  <a:lnTo>
                    <a:pt x="74" y="12579"/>
                  </a:lnTo>
                  <a:lnTo>
                    <a:pt x="123" y="12506"/>
                  </a:lnTo>
                  <a:lnTo>
                    <a:pt x="196" y="12432"/>
                  </a:lnTo>
                  <a:lnTo>
                    <a:pt x="269" y="12408"/>
                  </a:lnTo>
                  <a:lnTo>
                    <a:pt x="733" y="12335"/>
                  </a:lnTo>
                  <a:close/>
                  <a:moveTo>
                    <a:pt x="5691" y="1"/>
                  </a:moveTo>
                  <a:lnTo>
                    <a:pt x="5593" y="50"/>
                  </a:lnTo>
                  <a:lnTo>
                    <a:pt x="1" y="2907"/>
                  </a:lnTo>
                  <a:lnTo>
                    <a:pt x="1" y="16267"/>
                  </a:lnTo>
                  <a:lnTo>
                    <a:pt x="5618" y="13409"/>
                  </a:lnTo>
                  <a:lnTo>
                    <a:pt x="5740" y="13360"/>
                  </a:lnTo>
                  <a:lnTo>
                    <a:pt x="5838" y="13263"/>
                  </a:lnTo>
                  <a:lnTo>
                    <a:pt x="5935" y="13165"/>
                  </a:lnTo>
                  <a:lnTo>
                    <a:pt x="6009" y="13067"/>
                  </a:lnTo>
                  <a:lnTo>
                    <a:pt x="6082" y="12945"/>
                  </a:lnTo>
                  <a:lnTo>
                    <a:pt x="6131" y="12823"/>
                  </a:lnTo>
                  <a:lnTo>
                    <a:pt x="6155" y="12701"/>
                  </a:lnTo>
                  <a:lnTo>
                    <a:pt x="6155" y="12579"/>
                  </a:lnTo>
                  <a:lnTo>
                    <a:pt x="6155" y="343"/>
                  </a:lnTo>
                  <a:lnTo>
                    <a:pt x="6155" y="221"/>
                  </a:lnTo>
                  <a:lnTo>
                    <a:pt x="6106" y="147"/>
                  </a:lnTo>
                  <a:lnTo>
                    <a:pt x="6058" y="74"/>
                  </a:lnTo>
                  <a:lnTo>
                    <a:pt x="5984" y="25"/>
                  </a:lnTo>
                  <a:lnTo>
                    <a:pt x="59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0" name="Shape 440"/>
          <p:cNvGrpSpPr/>
          <p:nvPr/>
        </p:nvGrpSpPr>
        <p:grpSpPr>
          <a:xfrm>
            <a:off x="3745730" y="362235"/>
            <a:ext cx="335905" cy="397142"/>
            <a:chOff x="4636075" y="261925"/>
            <a:chExt cx="401800" cy="475050"/>
          </a:xfrm>
        </p:grpSpPr>
        <p:sp>
          <p:nvSpPr>
            <p:cNvPr id="441" name="Shape 441"/>
            <p:cNvSpPr/>
            <p:nvPr/>
          </p:nvSpPr>
          <p:spPr>
            <a:xfrm>
              <a:off x="4665400" y="326650"/>
              <a:ext cx="372475" cy="97100"/>
            </a:xfrm>
            <a:custGeom>
              <a:avLst/>
              <a:gdLst/>
              <a:ahLst/>
              <a:cxnLst/>
              <a:rect l="0" t="0" r="0" b="0"/>
              <a:pathLst>
                <a:path w="14899" h="3884" extrusionOk="0">
                  <a:moveTo>
                    <a:pt x="928" y="0"/>
                  </a:moveTo>
                  <a:lnTo>
                    <a:pt x="733" y="25"/>
                  </a:lnTo>
                  <a:lnTo>
                    <a:pt x="562" y="74"/>
                  </a:lnTo>
                  <a:lnTo>
                    <a:pt x="391" y="171"/>
                  </a:lnTo>
                  <a:lnTo>
                    <a:pt x="269" y="269"/>
                  </a:lnTo>
                  <a:lnTo>
                    <a:pt x="147" y="416"/>
                  </a:lnTo>
                  <a:lnTo>
                    <a:pt x="73" y="562"/>
                  </a:lnTo>
                  <a:lnTo>
                    <a:pt x="0" y="733"/>
                  </a:lnTo>
                  <a:lnTo>
                    <a:pt x="0" y="928"/>
                  </a:lnTo>
                  <a:lnTo>
                    <a:pt x="0" y="2956"/>
                  </a:lnTo>
                  <a:lnTo>
                    <a:pt x="0" y="3151"/>
                  </a:lnTo>
                  <a:lnTo>
                    <a:pt x="73" y="3322"/>
                  </a:lnTo>
                  <a:lnTo>
                    <a:pt x="147" y="3468"/>
                  </a:lnTo>
                  <a:lnTo>
                    <a:pt x="269" y="3615"/>
                  </a:lnTo>
                  <a:lnTo>
                    <a:pt x="391" y="3737"/>
                  </a:lnTo>
                  <a:lnTo>
                    <a:pt x="562" y="3810"/>
                  </a:lnTo>
                  <a:lnTo>
                    <a:pt x="733" y="3859"/>
                  </a:lnTo>
                  <a:lnTo>
                    <a:pt x="928" y="3884"/>
                  </a:lnTo>
                  <a:lnTo>
                    <a:pt x="12798" y="3884"/>
                  </a:lnTo>
                  <a:lnTo>
                    <a:pt x="14898" y="1954"/>
                  </a:lnTo>
                  <a:lnTo>
                    <a:pt x="127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Shape 442"/>
            <p:cNvSpPr/>
            <p:nvPr/>
          </p:nvSpPr>
          <p:spPr>
            <a:xfrm>
              <a:off x="4636075" y="438375"/>
              <a:ext cx="372475" cy="97125"/>
            </a:xfrm>
            <a:custGeom>
              <a:avLst/>
              <a:gdLst/>
              <a:ahLst/>
              <a:cxnLst/>
              <a:rect l="0" t="0" r="0" b="0"/>
              <a:pathLst>
                <a:path w="14899" h="3885" extrusionOk="0">
                  <a:moveTo>
                    <a:pt x="2101" y="1"/>
                  </a:moveTo>
                  <a:lnTo>
                    <a:pt x="1" y="1930"/>
                  </a:lnTo>
                  <a:lnTo>
                    <a:pt x="2101" y="3884"/>
                  </a:lnTo>
                  <a:lnTo>
                    <a:pt x="13971" y="3884"/>
                  </a:lnTo>
                  <a:lnTo>
                    <a:pt x="14166" y="3860"/>
                  </a:lnTo>
                  <a:lnTo>
                    <a:pt x="14337" y="3811"/>
                  </a:lnTo>
                  <a:lnTo>
                    <a:pt x="14508" y="3713"/>
                  </a:lnTo>
                  <a:lnTo>
                    <a:pt x="14630" y="3615"/>
                  </a:lnTo>
                  <a:lnTo>
                    <a:pt x="14752" y="3469"/>
                  </a:lnTo>
                  <a:lnTo>
                    <a:pt x="14826" y="3322"/>
                  </a:lnTo>
                  <a:lnTo>
                    <a:pt x="14899" y="3151"/>
                  </a:lnTo>
                  <a:lnTo>
                    <a:pt x="14899" y="2956"/>
                  </a:lnTo>
                  <a:lnTo>
                    <a:pt x="14899" y="929"/>
                  </a:lnTo>
                  <a:lnTo>
                    <a:pt x="14899" y="733"/>
                  </a:lnTo>
                  <a:lnTo>
                    <a:pt x="14826" y="563"/>
                  </a:lnTo>
                  <a:lnTo>
                    <a:pt x="14752" y="416"/>
                  </a:lnTo>
                  <a:lnTo>
                    <a:pt x="14630" y="269"/>
                  </a:lnTo>
                  <a:lnTo>
                    <a:pt x="14508" y="147"/>
                  </a:lnTo>
                  <a:lnTo>
                    <a:pt x="14337" y="74"/>
                  </a:lnTo>
                  <a:lnTo>
                    <a:pt x="14166" y="25"/>
                  </a:lnTo>
                  <a:lnTo>
                    <a:pt x="139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Shape 443"/>
            <p:cNvSpPr/>
            <p:nvPr/>
          </p:nvSpPr>
          <p:spPr>
            <a:xfrm>
              <a:off x="4814975" y="261925"/>
              <a:ext cx="44000" cy="50100"/>
            </a:xfrm>
            <a:custGeom>
              <a:avLst/>
              <a:gdLst/>
              <a:ahLst/>
              <a:cxnLst/>
              <a:rect l="0" t="0" r="0" b="0"/>
              <a:pathLst>
                <a:path w="1760" h="2004" extrusionOk="0">
                  <a:moveTo>
                    <a:pt x="563" y="1"/>
                  </a:moveTo>
                  <a:lnTo>
                    <a:pt x="465" y="25"/>
                  </a:lnTo>
                  <a:lnTo>
                    <a:pt x="343" y="49"/>
                  </a:lnTo>
                  <a:lnTo>
                    <a:pt x="245" y="98"/>
                  </a:lnTo>
                  <a:lnTo>
                    <a:pt x="172" y="171"/>
                  </a:lnTo>
                  <a:lnTo>
                    <a:pt x="99" y="269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1" y="587"/>
                  </a:lnTo>
                  <a:lnTo>
                    <a:pt x="1" y="2003"/>
                  </a:lnTo>
                  <a:lnTo>
                    <a:pt x="1759" y="2003"/>
                  </a:lnTo>
                  <a:lnTo>
                    <a:pt x="1759" y="587"/>
                  </a:lnTo>
                  <a:lnTo>
                    <a:pt x="1759" y="465"/>
                  </a:lnTo>
                  <a:lnTo>
                    <a:pt x="1735" y="367"/>
                  </a:lnTo>
                  <a:lnTo>
                    <a:pt x="1662" y="269"/>
                  </a:lnTo>
                  <a:lnTo>
                    <a:pt x="1588" y="171"/>
                  </a:lnTo>
                  <a:lnTo>
                    <a:pt x="1515" y="98"/>
                  </a:lnTo>
                  <a:lnTo>
                    <a:pt x="1417" y="49"/>
                  </a:lnTo>
                  <a:lnTo>
                    <a:pt x="1295" y="25"/>
                  </a:lnTo>
                  <a:lnTo>
                    <a:pt x="119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Shape 444"/>
            <p:cNvSpPr/>
            <p:nvPr/>
          </p:nvSpPr>
          <p:spPr>
            <a:xfrm>
              <a:off x="4814975" y="550125"/>
              <a:ext cx="44000" cy="186850"/>
            </a:xfrm>
            <a:custGeom>
              <a:avLst/>
              <a:gdLst/>
              <a:ahLst/>
              <a:cxnLst/>
              <a:rect l="0" t="0" r="0" b="0"/>
              <a:pathLst>
                <a:path w="1760" h="7474" extrusionOk="0">
                  <a:moveTo>
                    <a:pt x="1" y="0"/>
                  </a:moveTo>
                  <a:lnTo>
                    <a:pt x="1" y="7474"/>
                  </a:lnTo>
                  <a:lnTo>
                    <a:pt x="1759" y="7474"/>
                  </a:lnTo>
                  <a:lnTo>
                    <a:pt x="17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5" name="Shape 445"/>
          <p:cNvSpPr/>
          <p:nvPr/>
        </p:nvSpPr>
        <p:spPr>
          <a:xfrm>
            <a:off x="4284931" y="392863"/>
            <a:ext cx="384894" cy="335905"/>
          </a:xfrm>
          <a:custGeom>
            <a:avLst/>
            <a:gdLst/>
            <a:ahLst/>
            <a:cxnLst/>
            <a:rect l="0" t="0" r="0" b="0"/>
            <a:pathLst>
              <a:path w="18416" h="16072" extrusionOk="0">
                <a:moveTo>
                  <a:pt x="9208" y="1"/>
                </a:moveTo>
                <a:lnTo>
                  <a:pt x="1" y="8866"/>
                </a:lnTo>
                <a:lnTo>
                  <a:pt x="2882" y="8866"/>
                </a:lnTo>
                <a:lnTo>
                  <a:pt x="2882" y="15290"/>
                </a:lnTo>
                <a:lnTo>
                  <a:pt x="2907" y="15461"/>
                </a:lnTo>
                <a:lnTo>
                  <a:pt x="2956" y="15607"/>
                </a:lnTo>
                <a:lnTo>
                  <a:pt x="3029" y="15729"/>
                </a:lnTo>
                <a:lnTo>
                  <a:pt x="3102" y="15851"/>
                </a:lnTo>
                <a:lnTo>
                  <a:pt x="3224" y="15949"/>
                </a:lnTo>
                <a:lnTo>
                  <a:pt x="3371" y="16022"/>
                </a:lnTo>
                <a:lnTo>
                  <a:pt x="3517" y="16071"/>
                </a:lnTo>
                <a:lnTo>
                  <a:pt x="7425" y="16071"/>
                </a:lnTo>
                <a:lnTo>
                  <a:pt x="7425" y="13458"/>
                </a:lnTo>
                <a:lnTo>
                  <a:pt x="7450" y="13165"/>
                </a:lnTo>
                <a:lnTo>
                  <a:pt x="7547" y="12896"/>
                </a:lnTo>
                <a:lnTo>
                  <a:pt x="7669" y="12652"/>
                </a:lnTo>
                <a:lnTo>
                  <a:pt x="7840" y="12457"/>
                </a:lnTo>
                <a:lnTo>
                  <a:pt x="8060" y="12286"/>
                </a:lnTo>
                <a:lnTo>
                  <a:pt x="8280" y="12164"/>
                </a:lnTo>
                <a:lnTo>
                  <a:pt x="8549" y="12066"/>
                </a:lnTo>
                <a:lnTo>
                  <a:pt x="8842" y="12041"/>
                </a:lnTo>
                <a:lnTo>
                  <a:pt x="9574" y="12041"/>
                </a:lnTo>
                <a:lnTo>
                  <a:pt x="9867" y="12066"/>
                </a:lnTo>
                <a:lnTo>
                  <a:pt x="10136" y="12164"/>
                </a:lnTo>
                <a:lnTo>
                  <a:pt x="10356" y="12286"/>
                </a:lnTo>
                <a:lnTo>
                  <a:pt x="10576" y="12457"/>
                </a:lnTo>
                <a:lnTo>
                  <a:pt x="10747" y="12652"/>
                </a:lnTo>
                <a:lnTo>
                  <a:pt x="10869" y="12896"/>
                </a:lnTo>
                <a:lnTo>
                  <a:pt x="10967" y="13165"/>
                </a:lnTo>
                <a:lnTo>
                  <a:pt x="10991" y="13458"/>
                </a:lnTo>
                <a:lnTo>
                  <a:pt x="10991" y="16071"/>
                </a:lnTo>
                <a:lnTo>
                  <a:pt x="14899" y="16071"/>
                </a:lnTo>
                <a:lnTo>
                  <a:pt x="15045" y="16022"/>
                </a:lnTo>
                <a:lnTo>
                  <a:pt x="15192" y="15949"/>
                </a:lnTo>
                <a:lnTo>
                  <a:pt x="15314" y="15851"/>
                </a:lnTo>
                <a:lnTo>
                  <a:pt x="15387" y="15729"/>
                </a:lnTo>
                <a:lnTo>
                  <a:pt x="15460" y="15607"/>
                </a:lnTo>
                <a:lnTo>
                  <a:pt x="15509" y="15461"/>
                </a:lnTo>
                <a:lnTo>
                  <a:pt x="15534" y="15290"/>
                </a:lnTo>
                <a:lnTo>
                  <a:pt x="15534" y="8866"/>
                </a:lnTo>
                <a:lnTo>
                  <a:pt x="18416" y="8866"/>
                </a:lnTo>
                <a:lnTo>
                  <a:pt x="920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6" name="Shape 446"/>
          <p:cNvGrpSpPr/>
          <p:nvPr/>
        </p:nvGrpSpPr>
        <p:grpSpPr>
          <a:xfrm>
            <a:off x="4872282" y="395424"/>
            <a:ext cx="336908" cy="330262"/>
            <a:chOff x="5983625" y="301625"/>
            <a:chExt cx="403000" cy="395050"/>
          </a:xfrm>
        </p:grpSpPr>
        <p:sp>
          <p:nvSpPr>
            <p:cNvPr id="447" name="Shape 447"/>
            <p:cNvSpPr/>
            <p:nvPr/>
          </p:nvSpPr>
          <p:spPr>
            <a:xfrm>
              <a:off x="5983625" y="319925"/>
              <a:ext cx="403000" cy="67200"/>
            </a:xfrm>
            <a:custGeom>
              <a:avLst/>
              <a:gdLst/>
              <a:ahLst/>
              <a:cxnLst/>
              <a:rect l="0" t="0" r="0" b="0"/>
              <a:pathLst>
                <a:path w="16120" h="2688" extrusionOk="0">
                  <a:moveTo>
                    <a:pt x="3102" y="416"/>
                  </a:moveTo>
                  <a:lnTo>
                    <a:pt x="3273" y="465"/>
                  </a:lnTo>
                  <a:lnTo>
                    <a:pt x="3444" y="562"/>
                  </a:lnTo>
                  <a:lnTo>
                    <a:pt x="3566" y="660"/>
                  </a:lnTo>
                  <a:lnTo>
                    <a:pt x="3688" y="807"/>
                  </a:lnTo>
                  <a:lnTo>
                    <a:pt x="3762" y="953"/>
                  </a:lnTo>
                  <a:lnTo>
                    <a:pt x="3810" y="1124"/>
                  </a:lnTo>
                  <a:lnTo>
                    <a:pt x="3835" y="1320"/>
                  </a:lnTo>
                  <a:lnTo>
                    <a:pt x="3810" y="1491"/>
                  </a:lnTo>
                  <a:lnTo>
                    <a:pt x="3762" y="1661"/>
                  </a:lnTo>
                  <a:lnTo>
                    <a:pt x="3688" y="1808"/>
                  </a:lnTo>
                  <a:lnTo>
                    <a:pt x="3566" y="1955"/>
                  </a:lnTo>
                  <a:lnTo>
                    <a:pt x="3444" y="2052"/>
                  </a:lnTo>
                  <a:lnTo>
                    <a:pt x="3273" y="2150"/>
                  </a:lnTo>
                  <a:lnTo>
                    <a:pt x="3102" y="2199"/>
                  </a:lnTo>
                  <a:lnTo>
                    <a:pt x="2931" y="2223"/>
                  </a:lnTo>
                  <a:lnTo>
                    <a:pt x="2760" y="2199"/>
                  </a:lnTo>
                  <a:lnTo>
                    <a:pt x="2589" y="2150"/>
                  </a:lnTo>
                  <a:lnTo>
                    <a:pt x="2418" y="2052"/>
                  </a:lnTo>
                  <a:lnTo>
                    <a:pt x="2296" y="1955"/>
                  </a:lnTo>
                  <a:lnTo>
                    <a:pt x="2174" y="1808"/>
                  </a:lnTo>
                  <a:lnTo>
                    <a:pt x="2101" y="1661"/>
                  </a:lnTo>
                  <a:lnTo>
                    <a:pt x="2052" y="1491"/>
                  </a:lnTo>
                  <a:lnTo>
                    <a:pt x="2028" y="1320"/>
                  </a:lnTo>
                  <a:lnTo>
                    <a:pt x="2052" y="1124"/>
                  </a:lnTo>
                  <a:lnTo>
                    <a:pt x="2101" y="953"/>
                  </a:lnTo>
                  <a:lnTo>
                    <a:pt x="2174" y="807"/>
                  </a:lnTo>
                  <a:lnTo>
                    <a:pt x="2296" y="660"/>
                  </a:lnTo>
                  <a:lnTo>
                    <a:pt x="2418" y="562"/>
                  </a:lnTo>
                  <a:lnTo>
                    <a:pt x="2589" y="465"/>
                  </a:lnTo>
                  <a:lnTo>
                    <a:pt x="2760" y="416"/>
                  </a:lnTo>
                  <a:close/>
                  <a:moveTo>
                    <a:pt x="13360" y="416"/>
                  </a:moveTo>
                  <a:lnTo>
                    <a:pt x="13531" y="465"/>
                  </a:lnTo>
                  <a:lnTo>
                    <a:pt x="13702" y="562"/>
                  </a:lnTo>
                  <a:lnTo>
                    <a:pt x="13824" y="660"/>
                  </a:lnTo>
                  <a:lnTo>
                    <a:pt x="13946" y="807"/>
                  </a:lnTo>
                  <a:lnTo>
                    <a:pt x="14019" y="953"/>
                  </a:lnTo>
                  <a:lnTo>
                    <a:pt x="14068" y="1124"/>
                  </a:lnTo>
                  <a:lnTo>
                    <a:pt x="14093" y="1320"/>
                  </a:lnTo>
                  <a:lnTo>
                    <a:pt x="14068" y="1491"/>
                  </a:lnTo>
                  <a:lnTo>
                    <a:pt x="14019" y="1661"/>
                  </a:lnTo>
                  <a:lnTo>
                    <a:pt x="13946" y="1808"/>
                  </a:lnTo>
                  <a:lnTo>
                    <a:pt x="13824" y="1955"/>
                  </a:lnTo>
                  <a:lnTo>
                    <a:pt x="13702" y="2052"/>
                  </a:lnTo>
                  <a:lnTo>
                    <a:pt x="13531" y="2150"/>
                  </a:lnTo>
                  <a:lnTo>
                    <a:pt x="13360" y="2199"/>
                  </a:lnTo>
                  <a:lnTo>
                    <a:pt x="13189" y="2223"/>
                  </a:lnTo>
                  <a:lnTo>
                    <a:pt x="13018" y="2199"/>
                  </a:lnTo>
                  <a:lnTo>
                    <a:pt x="12847" y="2150"/>
                  </a:lnTo>
                  <a:lnTo>
                    <a:pt x="12676" y="2052"/>
                  </a:lnTo>
                  <a:lnTo>
                    <a:pt x="12554" y="1955"/>
                  </a:lnTo>
                  <a:lnTo>
                    <a:pt x="12432" y="1808"/>
                  </a:lnTo>
                  <a:lnTo>
                    <a:pt x="12359" y="1661"/>
                  </a:lnTo>
                  <a:lnTo>
                    <a:pt x="12310" y="1491"/>
                  </a:lnTo>
                  <a:lnTo>
                    <a:pt x="12285" y="1320"/>
                  </a:lnTo>
                  <a:lnTo>
                    <a:pt x="12310" y="1124"/>
                  </a:lnTo>
                  <a:lnTo>
                    <a:pt x="12359" y="953"/>
                  </a:lnTo>
                  <a:lnTo>
                    <a:pt x="12432" y="807"/>
                  </a:lnTo>
                  <a:lnTo>
                    <a:pt x="12554" y="660"/>
                  </a:lnTo>
                  <a:lnTo>
                    <a:pt x="12676" y="562"/>
                  </a:lnTo>
                  <a:lnTo>
                    <a:pt x="12847" y="465"/>
                  </a:lnTo>
                  <a:lnTo>
                    <a:pt x="13018" y="416"/>
                  </a:lnTo>
                  <a:close/>
                  <a:moveTo>
                    <a:pt x="0" y="1"/>
                  </a:moveTo>
                  <a:lnTo>
                    <a:pt x="0" y="2687"/>
                  </a:lnTo>
                  <a:lnTo>
                    <a:pt x="16120" y="2687"/>
                  </a:lnTo>
                  <a:lnTo>
                    <a:pt x="161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Shape 448"/>
            <p:cNvSpPr/>
            <p:nvPr/>
          </p:nvSpPr>
          <p:spPr>
            <a:xfrm>
              <a:off x="5983625" y="664900"/>
              <a:ext cx="403000" cy="31775"/>
            </a:xfrm>
            <a:custGeom>
              <a:avLst/>
              <a:gdLst/>
              <a:ahLst/>
              <a:cxnLst/>
              <a:rect l="0" t="0" r="0" b="0"/>
              <a:pathLst>
                <a:path w="16120" h="1271" extrusionOk="0">
                  <a:moveTo>
                    <a:pt x="0" y="1"/>
                  </a:moveTo>
                  <a:lnTo>
                    <a:pt x="0" y="489"/>
                  </a:lnTo>
                  <a:lnTo>
                    <a:pt x="25" y="660"/>
                  </a:lnTo>
                  <a:lnTo>
                    <a:pt x="74" y="807"/>
                  </a:lnTo>
                  <a:lnTo>
                    <a:pt x="147" y="929"/>
                  </a:lnTo>
                  <a:lnTo>
                    <a:pt x="220" y="1051"/>
                  </a:lnTo>
                  <a:lnTo>
                    <a:pt x="342" y="1149"/>
                  </a:lnTo>
                  <a:lnTo>
                    <a:pt x="489" y="1222"/>
                  </a:lnTo>
                  <a:lnTo>
                    <a:pt x="635" y="1271"/>
                  </a:lnTo>
                  <a:lnTo>
                    <a:pt x="15485" y="1271"/>
                  </a:lnTo>
                  <a:lnTo>
                    <a:pt x="15631" y="1222"/>
                  </a:lnTo>
                  <a:lnTo>
                    <a:pt x="15778" y="1149"/>
                  </a:lnTo>
                  <a:lnTo>
                    <a:pt x="15900" y="1051"/>
                  </a:lnTo>
                  <a:lnTo>
                    <a:pt x="15973" y="929"/>
                  </a:lnTo>
                  <a:lnTo>
                    <a:pt x="16046" y="807"/>
                  </a:lnTo>
                  <a:lnTo>
                    <a:pt x="16095" y="660"/>
                  </a:lnTo>
                  <a:lnTo>
                    <a:pt x="16120" y="489"/>
                  </a:lnTo>
                  <a:lnTo>
                    <a:pt x="16120" y="1"/>
                  </a:lnTo>
                  <a:lnTo>
                    <a:pt x="16095" y="172"/>
                  </a:lnTo>
                  <a:lnTo>
                    <a:pt x="16046" y="318"/>
                  </a:lnTo>
                  <a:lnTo>
                    <a:pt x="15973" y="440"/>
                  </a:lnTo>
                  <a:lnTo>
                    <a:pt x="15900" y="562"/>
                  </a:lnTo>
                  <a:lnTo>
                    <a:pt x="15778" y="660"/>
                  </a:lnTo>
                  <a:lnTo>
                    <a:pt x="15631" y="733"/>
                  </a:lnTo>
                  <a:lnTo>
                    <a:pt x="15485" y="782"/>
                  </a:lnTo>
                  <a:lnTo>
                    <a:pt x="635" y="782"/>
                  </a:lnTo>
                  <a:lnTo>
                    <a:pt x="489" y="733"/>
                  </a:lnTo>
                  <a:lnTo>
                    <a:pt x="342" y="660"/>
                  </a:lnTo>
                  <a:lnTo>
                    <a:pt x="220" y="562"/>
                  </a:lnTo>
                  <a:lnTo>
                    <a:pt x="147" y="440"/>
                  </a:lnTo>
                  <a:lnTo>
                    <a:pt x="74" y="318"/>
                  </a:lnTo>
                  <a:lnTo>
                    <a:pt x="25" y="1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Shape 449"/>
            <p:cNvSpPr/>
            <p:nvPr/>
          </p:nvSpPr>
          <p:spPr>
            <a:xfrm>
              <a:off x="6041025" y="301625"/>
              <a:ext cx="29325" cy="63500"/>
            </a:xfrm>
            <a:custGeom>
              <a:avLst/>
              <a:gdLst/>
              <a:ahLst/>
              <a:cxnLst/>
              <a:rect l="0" t="0" r="0" b="0"/>
              <a:pathLst>
                <a:path w="1173" h="2540" extrusionOk="0">
                  <a:moveTo>
                    <a:pt x="391" y="0"/>
                  </a:moveTo>
                  <a:lnTo>
                    <a:pt x="293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0" y="391"/>
                  </a:lnTo>
                  <a:lnTo>
                    <a:pt x="0" y="488"/>
                  </a:lnTo>
                  <a:lnTo>
                    <a:pt x="0" y="2052"/>
                  </a:lnTo>
                  <a:lnTo>
                    <a:pt x="0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3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79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099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099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79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Shape 450"/>
            <p:cNvSpPr/>
            <p:nvPr/>
          </p:nvSpPr>
          <p:spPr>
            <a:xfrm>
              <a:off x="6297450" y="301625"/>
              <a:ext cx="29350" cy="63500"/>
            </a:xfrm>
            <a:custGeom>
              <a:avLst/>
              <a:gdLst/>
              <a:ahLst/>
              <a:cxnLst/>
              <a:rect l="0" t="0" r="0" b="0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Shape 451"/>
            <p:cNvSpPr/>
            <p:nvPr/>
          </p:nvSpPr>
          <p:spPr>
            <a:xfrm>
              <a:off x="6097200" y="509200"/>
              <a:ext cx="50700" cy="53775"/>
            </a:xfrm>
            <a:custGeom>
              <a:avLst/>
              <a:gdLst/>
              <a:ahLst/>
              <a:cxnLst/>
              <a:rect l="0" t="0" r="0" b="0"/>
              <a:pathLst>
                <a:path w="2028" h="2151" extrusionOk="0">
                  <a:moveTo>
                    <a:pt x="0" y="1"/>
                  </a:moveTo>
                  <a:lnTo>
                    <a:pt x="0" y="2150"/>
                  </a:lnTo>
                  <a:lnTo>
                    <a:pt x="2027" y="2150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Shape 452"/>
            <p:cNvSpPr/>
            <p:nvPr/>
          </p:nvSpPr>
          <p:spPr>
            <a:xfrm>
              <a:off x="6097200" y="448150"/>
              <a:ext cx="50700" cy="48875"/>
            </a:xfrm>
            <a:custGeom>
              <a:avLst/>
              <a:gdLst/>
              <a:ahLst/>
              <a:cxnLst/>
              <a:rect l="0" t="0" r="0" b="0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7" y="1954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Shape 453"/>
            <p:cNvSpPr/>
            <p:nvPr/>
          </p:nvSpPr>
          <p:spPr>
            <a:xfrm>
              <a:off x="6097200" y="575150"/>
              <a:ext cx="50700" cy="48875"/>
            </a:xfrm>
            <a:custGeom>
              <a:avLst/>
              <a:gdLst/>
              <a:ahLst/>
              <a:cxnLst/>
              <a:rect l="0" t="0" r="0" b="0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7" y="1954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Shape 454"/>
            <p:cNvSpPr/>
            <p:nvPr/>
          </p:nvSpPr>
          <p:spPr>
            <a:xfrm>
              <a:off x="6160075" y="575150"/>
              <a:ext cx="50100" cy="48875"/>
            </a:xfrm>
            <a:custGeom>
              <a:avLst/>
              <a:gdLst/>
              <a:ahLst/>
              <a:cxnLst/>
              <a:rect l="0" t="0" r="0" b="0"/>
              <a:pathLst>
                <a:path w="2004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03" y="1954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Shape 455"/>
            <p:cNvSpPr/>
            <p:nvPr/>
          </p:nvSpPr>
          <p:spPr>
            <a:xfrm>
              <a:off x="6034300" y="509200"/>
              <a:ext cx="50700" cy="53775"/>
            </a:xfrm>
            <a:custGeom>
              <a:avLst/>
              <a:gdLst/>
              <a:ahLst/>
              <a:cxnLst/>
              <a:rect l="0" t="0" r="0" b="0"/>
              <a:pathLst>
                <a:path w="2028" h="2151" extrusionOk="0">
                  <a:moveTo>
                    <a:pt x="1" y="1"/>
                  </a:moveTo>
                  <a:lnTo>
                    <a:pt x="1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Shape 456"/>
            <p:cNvSpPr/>
            <p:nvPr/>
          </p:nvSpPr>
          <p:spPr>
            <a:xfrm>
              <a:off x="6034300" y="575150"/>
              <a:ext cx="50700" cy="48875"/>
            </a:xfrm>
            <a:custGeom>
              <a:avLst/>
              <a:gdLst/>
              <a:ahLst/>
              <a:cxnLst/>
              <a:rect l="0" t="0" r="0" b="0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Shape 457"/>
            <p:cNvSpPr/>
            <p:nvPr/>
          </p:nvSpPr>
          <p:spPr>
            <a:xfrm>
              <a:off x="6034300" y="448150"/>
              <a:ext cx="50700" cy="48875"/>
            </a:xfrm>
            <a:custGeom>
              <a:avLst/>
              <a:gdLst/>
              <a:ahLst/>
              <a:cxnLst/>
              <a:rect l="0" t="0" r="0" b="0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Shape 458"/>
            <p:cNvSpPr/>
            <p:nvPr/>
          </p:nvSpPr>
          <p:spPr>
            <a:xfrm>
              <a:off x="6160075" y="509200"/>
              <a:ext cx="50100" cy="53775"/>
            </a:xfrm>
            <a:custGeom>
              <a:avLst/>
              <a:gdLst/>
              <a:ahLst/>
              <a:cxnLst/>
              <a:rect l="0" t="0" r="0" b="0"/>
              <a:pathLst>
                <a:path w="2004" h="2151" extrusionOk="0">
                  <a:moveTo>
                    <a:pt x="1" y="1"/>
                  </a:moveTo>
                  <a:lnTo>
                    <a:pt x="1" y="2150"/>
                  </a:lnTo>
                  <a:lnTo>
                    <a:pt x="2003" y="2150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Shape 459"/>
            <p:cNvSpPr/>
            <p:nvPr/>
          </p:nvSpPr>
          <p:spPr>
            <a:xfrm>
              <a:off x="5983625" y="399300"/>
              <a:ext cx="403000" cy="272950"/>
            </a:xfrm>
            <a:custGeom>
              <a:avLst/>
              <a:gdLst/>
              <a:ahLst/>
              <a:cxnLst/>
              <a:rect l="0" t="0" r="0" b="0"/>
              <a:pathLst>
                <a:path w="16120" h="10918" extrusionOk="0">
                  <a:moveTo>
                    <a:pt x="14434" y="1466"/>
                  </a:moveTo>
                  <a:lnTo>
                    <a:pt x="14508" y="1515"/>
                  </a:lnTo>
                  <a:lnTo>
                    <a:pt x="14557" y="1613"/>
                  </a:lnTo>
                  <a:lnTo>
                    <a:pt x="14581" y="1710"/>
                  </a:lnTo>
                  <a:lnTo>
                    <a:pt x="14581" y="9233"/>
                  </a:lnTo>
                  <a:lnTo>
                    <a:pt x="14557" y="9330"/>
                  </a:lnTo>
                  <a:lnTo>
                    <a:pt x="14508" y="9404"/>
                  </a:lnTo>
                  <a:lnTo>
                    <a:pt x="14434" y="9452"/>
                  </a:lnTo>
                  <a:lnTo>
                    <a:pt x="14337" y="9477"/>
                  </a:lnTo>
                  <a:lnTo>
                    <a:pt x="1783" y="9477"/>
                  </a:lnTo>
                  <a:lnTo>
                    <a:pt x="1686" y="9452"/>
                  </a:lnTo>
                  <a:lnTo>
                    <a:pt x="1612" y="9404"/>
                  </a:lnTo>
                  <a:lnTo>
                    <a:pt x="1564" y="9330"/>
                  </a:lnTo>
                  <a:lnTo>
                    <a:pt x="1539" y="9233"/>
                  </a:lnTo>
                  <a:lnTo>
                    <a:pt x="1539" y="1710"/>
                  </a:lnTo>
                  <a:lnTo>
                    <a:pt x="1564" y="1613"/>
                  </a:lnTo>
                  <a:lnTo>
                    <a:pt x="1612" y="1515"/>
                  </a:lnTo>
                  <a:lnTo>
                    <a:pt x="1686" y="1466"/>
                  </a:lnTo>
                  <a:close/>
                  <a:moveTo>
                    <a:pt x="0" y="1"/>
                  </a:moveTo>
                  <a:lnTo>
                    <a:pt x="0" y="10332"/>
                  </a:lnTo>
                  <a:lnTo>
                    <a:pt x="25" y="10429"/>
                  </a:lnTo>
                  <a:lnTo>
                    <a:pt x="74" y="10527"/>
                  </a:lnTo>
                  <a:lnTo>
                    <a:pt x="147" y="10625"/>
                  </a:lnTo>
                  <a:lnTo>
                    <a:pt x="220" y="10722"/>
                  </a:lnTo>
                  <a:lnTo>
                    <a:pt x="342" y="10796"/>
                  </a:lnTo>
                  <a:lnTo>
                    <a:pt x="489" y="10869"/>
                  </a:lnTo>
                  <a:lnTo>
                    <a:pt x="635" y="10918"/>
                  </a:lnTo>
                  <a:lnTo>
                    <a:pt x="15485" y="10918"/>
                  </a:lnTo>
                  <a:lnTo>
                    <a:pt x="15631" y="10869"/>
                  </a:lnTo>
                  <a:lnTo>
                    <a:pt x="15778" y="10796"/>
                  </a:lnTo>
                  <a:lnTo>
                    <a:pt x="15900" y="10698"/>
                  </a:lnTo>
                  <a:lnTo>
                    <a:pt x="15973" y="10576"/>
                  </a:lnTo>
                  <a:lnTo>
                    <a:pt x="16046" y="10454"/>
                  </a:lnTo>
                  <a:lnTo>
                    <a:pt x="16095" y="10307"/>
                  </a:lnTo>
                  <a:lnTo>
                    <a:pt x="16120" y="10136"/>
                  </a:lnTo>
                  <a:lnTo>
                    <a:pt x="161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Shape 460"/>
            <p:cNvSpPr/>
            <p:nvPr/>
          </p:nvSpPr>
          <p:spPr>
            <a:xfrm>
              <a:off x="6285250" y="575150"/>
              <a:ext cx="50700" cy="48875"/>
            </a:xfrm>
            <a:custGeom>
              <a:avLst/>
              <a:gdLst/>
              <a:ahLst/>
              <a:cxnLst/>
              <a:rect l="0" t="0" r="0" b="0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Shape 461"/>
            <p:cNvSpPr/>
            <p:nvPr/>
          </p:nvSpPr>
          <p:spPr>
            <a:xfrm>
              <a:off x="6285250" y="509200"/>
              <a:ext cx="50700" cy="53775"/>
            </a:xfrm>
            <a:custGeom>
              <a:avLst/>
              <a:gdLst/>
              <a:ahLst/>
              <a:cxnLst/>
              <a:rect l="0" t="0" r="0" b="0"/>
              <a:pathLst>
                <a:path w="2028" h="2151" extrusionOk="0">
                  <a:moveTo>
                    <a:pt x="0" y="1"/>
                  </a:moveTo>
                  <a:lnTo>
                    <a:pt x="0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Shape 462"/>
            <p:cNvSpPr/>
            <p:nvPr/>
          </p:nvSpPr>
          <p:spPr>
            <a:xfrm>
              <a:off x="6285250" y="448150"/>
              <a:ext cx="50700" cy="48875"/>
            </a:xfrm>
            <a:custGeom>
              <a:avLst/>
              <a:gdLst/>
              <a:ahLst/>
              <a:cxnLst/>
              <a:rect l="0" t="0" r="0" b="0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Shape 463"/>
            <p:cNvSpPr/>
            <p:nvPr/>
          </p:nvSpPr>
          <p:spPr>
            <a:xfrm>
              <a:off x="6222350" y="575150"/>
              <a:ext cx="50700" cy="48875"/>
            </a:xfrm>
            <a:custGeom>
              <a:avLst/>
              <a:gdLst/>
              <a:ahLst/>
              <a:cxnLst/>
              <a:rect l="0" t="0" r="0" b="0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Shape 464"/>
            <p:cNvSpPr/>
            <p:nvPr/>
          </p:nvSpPr>
          <p:spPr>
            <a:xfrm>
              <a:off x="6160075" y="448150"/>
              <a:ext cx="50100" cy="48875"/>
            </a:xfrm>
            <a:custGeom>
              <a:avLst/>
              <a:gdLst/>
              <a:ahLst/>
              <a:cxnLst/>
              <a:rect l="0" t="0" r="0" b="0"/>
              <a:pathLst>
                <a:path w="2004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03" y="1954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Shape 465"/>
            <p:cNvSpPr/>
            <p:nvPr/>
          </p:nvSpPr>
          <p:spPr>
            <a:xfrm>
              <a:off x="6222350" y="509200"/>
              <a:ext cx="50700" cy="53775"/>
            </a:xfrm>
            <a:custGeom>
              <a:avLst/>
              <a:gdLst/>
              <a:ahLst/>
              <a:cxnLst/>
              <a:rect l="0" t="0" r="0" b="0"/>
              <a:pathLst>
                <a:path w="2028" h="2151" extrusionOk="0">
                  <a:moveTo>
                    <a:pt x="1" y="1"/>
                  </a:moveTo>
                  <a:lnTo>
                    <a:pt x="1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Shape 466"/>
            <p:cNvSpPr/>
            <p:nvPr/>
          </p:nvSpPr>
          <p:spPr>
            <a:xfrm>
              <a:off x="6222350" y="448150"/>
              <a:ext cx="50700" cy="48875"/>
            </a:xfrm>
            <a:custGeom>
              <a:avLst/>
              <a:gdLst/>
              <a:ahLst/>
              <a:cxnLst/>
              <a:rect l="0" t="0" r="0" b="0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7" name="Shape 467"/>
          <p:cNvGrpSpPr/>
          <p:nvPr/>
        </p:nvGrpSpPr>
        <p:grpSpPr>
          <a:xfrm>
            <a:off x="5438358" y="392853"/>
            <a:ext cx="331808" cy="331307"/>
            <a:chOff x="6660750" y="298550"/>
            <a:chExt cx="396900" cy="396300"/>
          </a:xfrm>
        </p:grpSpPr>
        <p:sp>
          <p:nvSpPr>
            <p:cNvPr id="468" name="Shape 468"/>
            <p:cNvSpPr/>
            <p:nvPr/>
          </p:nvSpPr>
          <p:spPr>
            <a:xfrm>
              <a:off x="6660750" y="298550"/>
              <a:ext cx="396900" cy="396300"/>
            </a:xfrm>
            <a:custGeom>
              <a:avLst/>
              <a:gdLst/>
              <a:ahLst/>
              <a:cxnLst/>
              <a:rect l="0" t="0" r="0" b="0"/>
              <a:pathLst>
                <a:path w="15876" h="15852" extrusionOk="0">
                  <a:moveTo>
                    <a:pt x="8304" y="978"/>
                  </a:moveTo>
                  <a:lnTo>
                    <a:pt x="8646" y="1002"/>
                  </a:lnTo>
                  <a:lnTo>
                    <a:pt x="8988" y="1051"/>
                  </a:lnTo>
                  <a:lnTo>
                    <a:pt x="9330" y="1100"/>
                  </a:lnTo>
                  <a:lnTo>
                    <a:pt x="9672" y="1198"/>
                  </a:lnTo>
                  <a:lnTo>
                    <a:pt x="10014" y="1271"/>
                  </a:lnTo>
                  <a:lnTo>
                    <a:pt x="10332" y="1393"/>
                  </a:lnTo>
                  <a:lnTo>
                    <a:pt x="10649" y="1515"/>
                  </a:lnTo>
                  <a:lnTo>
                    <a:pt x="10942" y="1662"/>
                  </a:lnTo>
                  <a:lnTo>
                    <a:pt x="11260" y="1808"/>
                  </a:lnTo>
                  <a:lnTo>
                    <a:pt x="11553" y="1979"/>
                  </a:lnTo>
                  <a:lnTo>
                    <a:pt x="11821" y="2150"/>
                  </a:lnTo>
                  <a:lnTo>
                    <a:pt x="12090" y="2346"/>
                  </a:lnTo>
                  <a:lnTo>
                    <a:pt x="12359" y="2565"/>
                  </a:lnTo>
                  <a:lnTo>
                    <a:pt x="12603" y="2785"/>
                  </a:lnTo>
                  <a:lnTo>
                    <a:pt x="12847" y="3005"/>
                  </a:lnTo>
                  <a:lnTo>
                    <a:pt x="13091" y="3249"/>
                  </a:lnTo>
                  <a:lnTo>
                    <a:pt x="13311" y="3493"/>
                  </a:lnTo>
                  <a:lnTo>
                    <a:pt x="13507" y="3762"/>
                  </a:lnTo>
                  <a:lnTo>
                    <a:pt x="13702" y="4031"/>
                  </a:lnTo>
                  <a:lnTo>
                    <a:pt x="13897" y="4324"/>
                  </a:lnTo>
                  <a:lnTo>
                    <a:pt x="14044" y="4617"/>
                  </a:lnTo>
                  <a:lnTo>
                    <a:pt x="14215" y="4910"/>
                  </a:lnTo>
                  <a:lnTo>
                    <a:pt x="14337" y="5227"/>
                  </a:lnTo>
                  <a:lnTo>
                    <a:pt x="14483" y="5545"/>
                  </a:lnTo>
                  <a:lnTo>
                    <a:pt x="14581" y="5862"/>
                  </a:lnTo>
                  <a:lnTo>
                    <a:pt x="14679" y="6180"/>
                  </a:lnTo>
                  <a:lnTo>
                    <a:pt x="14752" y="6522"/>
                  </a:lnTo>
                  <a:lnTo>
                    <a:pt x="14825" y="6864"/>
                  </a:lnTo>
                  <a:lnTo>
                    <a:pt x="14850" y="7206"/>
                  </a:lnTo>
                  <a:lnTo>
                    <a:pt x="14899" y="7572"/>
                  </a:lnTo>
                  <a:lnTo>
                    <a:pt x="14899" y="7938"/>
                  </a:lnTo>
                  <a:lnTo>
                    <a:pt x="14899" y="8280"/>
                  </a:lnTo>
                  <a:lnTo>
                    <a:pt x="14850" y="8647"/>
                  </a:lnTo>
                  <a:lnTo>
                    <a:pt x="14825" y="8989"/>
                  </a:lnTo>
                  <a:lnTo>
                    <a:pt x="14752" y="9331"/>
                  </a:lnTo>
                  <a:lnTo>
                    <a:pt x="14679" y="9672"/>
                  </a:lnTo>
                  <a:lnTo>
                    <a:pt x="14581" y="9990"/>
                  </a:lnTo>
                  <a:lnTo>
                    <a:pt x="14483" y="10307"/>
                  </a:lnTo>
                  <a:lnTo>
                    <a:pt x="14337" y="10625"/>
                  </a:lnTo>
                  <a:lnTo>
                    <a:pt x="14215" y="10942"/>
                  </a:lnTo>
                  <a:lnTo>
                    <a:pt x="14044" y="11236"/>
                  </a:lnTo>
                  <a:lnTo>
                    <a:pt x="13897" y="11529"/>
                  </a:lnTo>
                  <a:lnTo>
                    <a:pt x="13702" y="11822"/>
                  </a:lnTo>
                  <a:lnTo>
                    <a:pt x="13507" y="12090"/>
                  </a:lnTo>
                  <a:lnTo>
                    <a:pt x="13311" y="12359"/>
                  </a:lnTo>
                  <a:lnTo>
                    <a:pt x="13091" y="12603"/>
                  </a:lnTo>
                  <a:lnTo>
                    <a:pt x="12847" y="12847"/>
                  </a:lnTo>
                  <a:lnTo>
                    <a:pt x="12603" y="13067"/>
                  </a:lnTo>
                  <a:lnTo>
                    <a:pt x="12359" y="13287"/>
                  </a:lnTo>
                  <a:lnTo>
                    <a:pt x="12090" y="13507"/>
                  </a:lnTo>
                  <a:lnTo>
                    <a:pt x="11821" y="13702"/>
                  </a:lnTo>
                  <a:lnTo>
                    <a:pt x="11553" y="13873"/>
                  </a:lnTo>
                  <a:lnTo>
                    <a:pt x="11260" y="14044"/>
                  </a:lnTo>
                  <a:lnTo>
                    <a:pt x="10942" y="14191"/>
                  </a:lnTo>
                  <a:lnTo>
                    <a:pt x="10649" y="14337"/>
                  </a:lnTo>
                  <a:lnTo>
                    <a:pt x="10332" y="14459"/>
                  </a:lnTo>
                  <a:lnTo>
                    <a:pt x="10014" y="14581"/>
                  </a:lnTo>
                  <a:lnTo>
                    <a:pt x="9672" y="14655"/>
                  </a:lnTo>
                  <a:lnTo>
                    <a:pt x="9330" y="14752"/>
                  </a:lnTo>
                  <a:lnTo>
                    <a:pt x="8988" y="14801"/>
                  </a:lnTo>
                  <a:lnTo>
                    <a:pt x="8646" y="14850"/>
                  </a:lnTo>
                  <a:lnTo>
                    <a:pt x="8304" y="14875"/>
                  </a:lnTo>
                  <a:lnTo>
                    <a:pt x="7572" y="14875"/>
                  </a:lnTo>
                  <a:lnTo>
                    <a:pt x="7230" y="14850"/>
                  </a:lnTo>
                  <a:lnTo>
                    <a:pt x="6888" y="14801"/>
                  </a:lnTo>
                  <a:lnTo>
                    <a:pt x="6546" y="14752"/>
                  </a:lnTo>
                  <a:lnTo>
                    <a:pt x="6204" y="14655"/>
                  </a:lnTo>
                  <a:lnTo>
                    <a:pt x="5862" y="14581"/>
                  </a:lnTo>
                  <a:lnTo>
                    <a:pt x="5545" y="14459"/>
                  </a:lnTo>
                  <a:lnTo>
                    <a:pt x="5227" y="14337"/>
                  </a:lnTo>
                  <a:lnTo>
                    <a:pt x="4934" y="14191"/>
                  </a:lnTo>
                  <a:lnTo>
                    <a:pt x="4617" y="14044"/>
                  </a:lnTo>
                  <a:lnTo>
                    <a:pt x="4324" y="13873"/>
                  </a:lnTo>
                  <a:lnTo>
                    <a:pt x="4055" y="13702"/>
                  </a:lnTo>
                  <a:lnTo>
                    <a:pt x="3786" y="13507"/>
                  </a:lnTo>
                  <a:lnTo>
                    <a:pt x="3518" y="13287"/>
                  </a:lnTo>
                  <a:lnTo>
                    <a:pt x="3273" y="13067"/>
                  </a:lnTo>
                  <a:lnTo>
                    <a:pt x="3029" y="12847"/>
                  </a:lnTo>
                  <a:lnTo>
                    <a:pt x="2785" y="12603"/>
                  </a:lnTo>
                  <a:lnTo>
                    <a:pt x="2565" y="12359"/>
                  </a:lnTo>
                  <a:lnTo>
                    <a:pt x="2370" y="12090"/>
                  </a:lnTo>
                  <a:lnTo>
                    <a:pt x="2174" y="11822"/>
                  </a:lnTo>
                  <a:lnTo>
                    <a:pt x="1979" y="11529"/>
                  </a:lnTo>
                  <a:lnTo>
                    <a:pt x="1832" y="11236"/>
                  </a:lnTo>
                  <a:lnTo>
                    <a:pt x="1661" y="10942"/>
                  </a:lnTo>
                  <a:lnTo>
                    <a:pt x="1539" y="10625"/>
                  </a:lnTo>
                  <a:lnTo>
                    <a:pt x="1393" y="10307"/>
                  </a:lnTo>
                  <a:lnTo>
                    <a:pt x="1295" y="9990"/>
                  </a:lnTo>
                  <a:lnTo>
                    <a:pt x="1197" y="9672"/>
                  </a:lnTo>
                  <a:lnTo>
                    <a:pt x="1124" y="9331"/>
                  </a:lnTo>
                  <a:lnTo>
                    <a:pt x="1051" y="8989"/>
                  </a:lnTo>
                  <a:lnTo>
                    <a:pt x="1026" y="8647"/>
                  </a:lnTo>
                  <a:lnTo>
                    <a:pt x="978" y="8280"/>
                  </a:lnTo>
                  <a:lnTo>
                    <a:pt x="978" y="7938"/>
                  </a:lnTo>
                  <a:lnTo>
                    <a:pt x="978" y="7572"/>
                  </a:lnTo>
                  <a:lnTo>
                    <a:pt x="1026" y="7206"/>
                  </a:lnTo>
                  <a:lnTo>
                    <a:pt x="1051" y="6864"/>
                  </a:lnTo>
                  <a:lnTo>
                    <a:pt x="1124" y="6522"/>
                  </a:lnTo>
                  <a:lnTo>
                    <a:pt x="1197" y="6180"/>
                  </a:lnTo>
                  <a:lnTo>
                    <a:pt x="1295" y="5862"/>
                  </a:lnTo>
                  <a:lnTo>
                    <a:pt x="1393" y="5545"/>
                  </a:lnTo>
                  <a:lnTo>
                    <a:pt x="1539" y="5227"/>
                  </a:lnTo>
                  <a:lnTo>
                    <a:pt x="1661" y="4910"/>
                  </a:lnTo>
                  <a:lnTo>
                    <a:pt x="1832" y="4617"/>
                  </a:lnTo>
                  <a:lnTo>
                    <a:pt x="1979" y="4324"/>
                  </a:lnTo>
                  <a:lnTo>
                    <a:pt x="2174" y="4031"/>
                  </a:lnTo>
                  <a:lnTo>
                    <a:pt x="2370" y="3762"/>
                  </a:lnTo>
                  <a:lnTo>
                    <a:pt x="2565" y="3493"/>
                  </a:lnTo>
                  <a:lnTo>
                    <a:pt x="2785" y="3249"/>
                  </a:lnTo>
                  <a:lnTo>
                    <a:pt x="3029" y="3005"/>
                  </a:lnTo>
                  <a:lnTo>
                    <a:pt x="3273" y="2785"/>
                  </a:lnTo>
                  <a:lnTo>
                    <a:pt x="3518" y="2565"/>
                  </a:lnTo>
                  <a:lnTo>
                    <a:pt x="3786" y="2346"/>
                  </a:lnTo>
                  <a:lnTo>
                    <a:pt x="4055" y="2150"/>
                  </a:lnTo>
                  <a:lnTo>
                    <a:pt x="4324" y="1979"/>
                  </a:lnTo>
                  <a:lnTo>
                    <a:pt x="4617" y="1808"/>
                  </a:lnTo>
                  <a:lnTo>
                    <a:pt x="4934" y="1662"/>
                  </a:lnTo>
                  <a:lnTo>
                    <a:pt x="5227" y="1515"/>
                  </a:lnTo>
                  <a:lnTo>
                    <a:pt x="5545" y="1393"/>
                  </a:lnTo>
                  <a:lnTo>
                    <a:pt x="5862" y="1271"/>
                  </a:lnTo>
                  <a:lnTo>
                    <a:pt x="6204" y="1198"/>
                  </a:lnTo>
                  <a:lnTo>
                    <a:pt x="6546" y="1100"/>
                  </a:lnTo>
                  <a:lnTo>
                    <a:pt x="6888" y="1051"/>
                  </a:lnTo>
                  <a:lnTo>
                    <a:pt x="7230" y="1002"/>
                  </a:lnTo>
                  <a:lnTo>
                    <a:pt x="7572" y="978"/>
                  </a:lnTo>
                  <a:close/>
                  <a:moveTo>
                    <a:pt x="7523" y="1"/>
                  </a:moveTo>
                  <a:lnTo>
                    <a:pt x="7132" y="25"/>
                  </a:lnTo>
                  <a:lnTo>
                    <a:pt x="6741" y="74"/>
                  </a:lnTo>
                  <a:lnTo>
                    <a:pt x="6351" y="147"/>
                  </a:lnTo>
                  <a:lnTo>
                    <a:pt x="5960" y="245"/>
                  </a:lnTo>
                  <a:lnTo>
                    <a:pt x="5569" y="343"/>
                  </a:lnTo>
                  <a:lnTo>
                    <a:pt x="5203" y="465"/>
                  </a:lnTo>
                  <a:lnTo>
                    <a:pt x="4861" y="611"/>
                  </a:lnTo>
                  <a:lnTo>
                    <a:pt x="4494" y="782"/>
                  </a:lnTo>
                  <a:lnTo>
                    <a:pt x="4153" y="953"/>
                  </a:lnTo>
                  <a:lnTo>
                    <a:pt x="3835" y="1149"/>
                  </a:lnTo>
                  <a:lnTo>
                    <a:pt x="3493" y="1344"/>
                  </a:lnTo>
                  <a:lnTo>
                    <a:pt x="3200" y="1564"/>
                  </a:lnTo>
                  <a:lnTo>
                    <a:pt x="2883" y="1808"/>
                  </a:lnTo>
                  <a:lnTo>
                    <a:pt x="2614" y="2052"/>
                  </a:lnTo>
                  <a:lnTo>
                    <a:pt x="2321" y="2321"/>
                  </a:lnTo>
                  <a:lnTo>
                    <a:pt x="2077" y="2590"/>
                  </a:lnTo>
                  <a:lnTo>
                    <a:pt x="1808" y="2883"/>
                  </a:lnTo>
                  <a:lnTo>
                    <a:pt x="1588" y="3176"/>
                  </a:lnTo>
                  <a:lnTo>
                    <a:pt x="1368" y="3493"/>
                  </a:lnTo>
                  <a:lnTo>
                    <a:pt x="1149" y="3811"/>
                  </a:lnTo>
                  <a:lnTo>
                    <a:pt x="953" y="4153"/>
                  </a:lnTo>
                  <a:lnTo>
                    <a:pt x="782" y="4495"/>
                  </a:lnTo>
                  <a:lnTo>
                    <a:pt x="636" y="4837"/>
                  </a:lnTo>
                  <a:lnTo>
                    <a:pt x="489" y="5203"/>
                  </a:lnTo>
                  <a:lnTo>
                    <a:pt x="367" y="5569"/>
                  </a:lnTo>
                  <a:lnTo>
                    <a:pt x="245" y="5936"/>
                  </a:lnTo>
                  <a:lnTo>
                    <a:pt x="172" y="6326"/>
                  </a:lnTo>
                  <a:lnTo>
                    <a:pt x="98" y="6717"/>
                  </a:lnTo>
                  <a:lnTo>
                    <a:pt x="49" y="7108"/>
                  </a:lnTo>
                  <a:lnTo>
                    <a:pt x="25" y="7523"/>
                  </a:lnTo>
                  <a:lnTo>
                    <a:pt x="1" y="7938"/>
                  </a:lnTo>
                  <a:lnTo>
                    <a:pt x="25" y="8329"/>
                  </a:lnTo>
                  <a:lnTo>
                    <a:pt x="49" y="8744"/>
                  </a:lnTo>
                  <a:lnTo>
                    <a:pt x="98" y="9135"/>
                  </a:lnTo>
                  <a:lnTo>
                    <a:pt x="172" y="9526"/>
                  </a:lnTo>
                  <a:lnTo>
                    <a:pt x="245" y="9917"/>
                  </a:lnTo>
                  <a:lnTo>
                    <a:pt x="367" y="10283"/>
                  </a:lnTo>
                  <a:lnTo>
                    <a:pt x="489" y="10649"/>
                  </a:lnTo>
                  <a:lnTo>
                    <a:pt x="636" y="11016"/>
                  </a:lnTo>
                  <a:lnTo>
                    <a:pt x="782" y="11358"/>
                  </a:lnTo>
                  <a:lnTo>
                    <a:pt x="953" y="11700"/>
                  </a:lnTo>
                  <a:lnTo>
                    <a:pt x="1149" y="12041"/>
                  </a:lnTo>
                  <a:lnTo>
                    <a:pt x="1368" y="12359"/>
                  </a:lnTo>
                  <a:lnTo>
                    <a:pt x="1588" y="12676"/>
                  </a:lnTo>
                  <a:lnTo>
                    <a:pt x="1808" y="12970"/>
                  </a:lnTo>
                  <a:lnTo>
                    <a:pt x="2077" y="13263"/>
                  </a:lnTo>
                  <a:lnTo>
                    <a:pt x="2321" y="13531"/>
                  </a:lnTo>
                  <a:lnTo>
                    <a:pt x="2614" y="13800"/>
                  </a:lnTo>
                  <a:lnTo>
                    <a:pt x="2883" y="14044"/>
                  </a:lnTo>
                  <a:lnTo>
                    <a:pt x="3200" y="14288"/>
                  </a:lnTo>
                  <a:lnTo>
                    <a:pt x="3493" y="14508"/>
                  </a:lnTo>
                  <a:lnTo>
                    <a:pt x="3835" y="14704"/>
                  </a:lnTo>
                  <a:lnTo>
                    <a:pt x="4153" y="14899"/>
                  </a:lnTo>
                  <a:lnTo>
                    <a:pt x="4494" y="15070"/>
                  </a:lnTo>
                  <a:lnTo>
                    <a:pt x="4861" y="15241"/>
                  </a:lnTo>
                  <a:lnTo>
                    <a:pt x="5203" y="15387"/>
                  </a:lnTo>
                  <a:lnTo>
                    <a:pt x="5569" y="15510"/>
                  </a:lnTo>
                  <a:lnTo>
                    <a:pt x="5960" y="15607"/>
                  </a:lnTo>
                  <a:lnTo>
                    <a:pt x="6351" y="15705"/>
                  </a:lnTo>
                  <a:lnTo>
                    <a:pt x="6741" y="15778"/>
                  </a:lnTo>
                  <a:lnTo>
                    <a:pt x="7132" y="15827"/>
                  </a:lnTo>
                  <a:lnTo>
                    <a:pt x="7523" y="15851"/>
                  </a:lnTo>
                  <a:lnTo>
                    <a:pt x="8353" y="15851"/>
                  </a:lnTo>
                  <a:lnTo>
                    <a:pt x="8744" y="15827"/>
                  </a:lnTo>
                  <a:lnTo>
                    <a:pt x="9135" y="15778"/>
                  </a:lnTo>
                  <a:lnTo>
                    <a:pt x="9526" y="15705"/>
                  </a:lnTo>
                  <a:lnTo>
                    <a:pt x="9916" y="15607"/>
                  </a:lnTo>
                  <a:lnTo>
                    <a:pt x="10307" y="15510"/>
                  </a:lnTo>
                  <a:lnTo>
                    <a:pt x="10673" y="15387"/>
                  </a:lnTo>
                  <a:lnTo>
                    <a:pt x="11015" y="15241"/>
                  </a:lnTo>
                  <a:lnTo>
                    <a:pt x="11382" y="15070"/>
                  </a:lnTo>
                  <a:lnTo>
                    <a:pt x="11724" y="14899"/>
                  </a:lnTo>
                  <a:lnTo>
                    <a:pt x="12041" y="14704"/>
                  </a:lnTo>
                  <a:lnTo>
                    <a:pt x="12383" y="14508"/>
                  </a:lnTo>
                  <a:lnTo>
                    <a:pt x="12676" y="14288"/>
                  </a:lnTo>
                  <a:lnTo>
                    <a:pt x="12994" y="14044"/>
                  </a:lnTo>
                  <a:lnTo>
                    <a:pt x="13262" y="13800"/>
                  </a:lnTo>
                  <a:lnTo>
                    <a:pt x="13555" y="13531"/>
                  </a:lnTo>
                  <a:lnTo>
                    <a:pt x="13800" y="13263"/>
                  </a:lnTo>
                  <a:lnTo>
                    <a:pt x="14068" y="12970"/>
                  </a:lnTo>
                  <a:lnTo>
                    <a:pt x="14288" y="12676"/>
                  </a:lnTo>
                  <a:lnTo>
                    <a:pt x="14508" y="12359"/>
                  </a:lnTo>
                  <a:lnTo>
                    <a:pt x="14728" y="12041"/>
                  </a:lnTo>
                  <a:lnTo>
                    <a:pt x="14923" y="11700"/>
                  </a:lnTo>
                  <a:lnTo>
                    <a:pt x="15094" y="11358"/>
                  </a:lnTo>
                  <a:lnTo>
                    <a:pt x="15241" y="11016"/>
                  </a:lnTo>
                  <a:lnTo>
                    <a:pt x="15387" y="10649"/>
                  </a:lnTo>
                  <a:lnTo>
                    <a:pt x="15509" y="10283"/>
                  </a:lnTo>
                  <a:lnTo>
                    <a:pt x="15631" y="9917"/>
                  </a:lnTo>
                  <a:lnTo>
                    <a:pt x="15705" y="9526"/>
                  </a:lnTo>
                  <a:lnTo>
                    <a:pt x="15778" y="9135"/>
                  </a:lnTo>
                  <a:lnTo>
                    <a:pt x="15827" y="8744"/>
                  </a:lnTo>
                  <a:lnTo>
                    <a:pt x="15851" y="8329"/>
                  </a:lnTo>
                  <a:lnTo>
                    <a:pt x="15876" y="7938"/>
                  </a:lnTo>
                  <a:lnTo>
                    <a:pt x="15851" y="7523"/>
                  </a:lnTo>
                  <a:lnTo>
                    <a:pt x="15827" y="7108"/>
                  </a:lnTo>
                  <a:lnTo>
                    <a:pt x="15778" y="6717"/>
                  </a:lnTo>
                  <a:lnTo>
                    <a:pt x="15705" y="6326"/>
                  </a:lnTo>
                  <a:lnTo>
                    <a:pt x="15631" y="5936"/>
                  </a:lnTo>
                  <a:lnTo>
                    <a:pt x="15509" y="5569"/>
                  </a:lnTo>
                  <a:lnTo>
                    <a:pt x="15387" y="5203"/>
                  </a:lnTo>
                  <a:lnTo>
                    <a:pt x="15241" y="4837"/>
                  </a:lnTo>
                  <a:lnTo>
                    <a:pt x="15094" y="4495"/>
                  </a:lnTo>
                  <a:lnTo>
                    <a:pt x="14923" y="4153"/>
                  </a:lnTo>
                  <a:lnTo>
                    <a:pt x="14728" y="3811"/>
                  </a:lnTo>
                  <a:lnTo>
                    <a:pt x="14508" y="3493"/>
                  </a:lnTo>
                  <a:lnTo>
                    <a:pt x="14288" y="3176"/>
                  </a:lnTo>
                  <a:lnTo>
                    <a:pt x="14068" y="2883"/>
                  </a:lnTo>
                  <a:lnTo>
                    <a:pt x="13800" y="2590"/>
                  </a:lnTo>
                  <a:lnTo>
                    <a:pt x="13555" y="2321"/>
                  </a:lnTo>
                  <a:lnTo>
                    <a:pt x="13262" y="2052"/>
                  </a:lnTo>
                  <a:lnTo>
                    <a:pt x="12994" y="1808"/>
                  </a:lnTo>
                  <a:lnTo>
                    <a:pt x="12676" y="1564"/>
                  </a:lnTo>
                  <a:lnTo>
                    <a:pt x="12383" y="1344"/>
                  </a:lnTo>
                  <a:lnTo>
                    <a:pt x="12041" y="1149"/>
                  </a:lnTo>
                  <a:lnTo>
                    <a:pt x="11724" y="953"/>
                  </a:lnTo>
                  <a:lnTo>
                    <a:pt x="11382" y="782"/>
                  </a:lnTo>
                  <a:lnTo>
                    <a:pt x="11015" y="611"/>
                  </a:lnTo>
                  <a:lnTo>
                    <a:pt x="10673" y="465"/>
                  </a:lnTo>
                  <a:lnTo>
                    <a:pt x="10307" y="343"/>
                  </a:lnTo>
                  <a:lnTo>
                    <a:pt x="9916" y="245"/>
                  </a:lnTo>
                  <a:lnTo>
                    <a:pt x="9526" y="147"/>
                  </a:lnTo>
                  <a:lnTo>
                    <a:pt x="9135" y="74"/>
                  </a:lnTo>
                  <a:lnTo>
                    <a:pt x="8744" y="25"/>
                  </a:lnTo>
                  <a:lnTo>
                    <a:pt x="835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Shape 469"/>
            <p:cNvSpPr/>
            <p:nvPr/>
          </p:nvSpPr>
          <p:spPr>
            <a:xfrm>
              <a:off x="6697400" y="335200"/>
              <a:ext cx="323625" cy="323025"/>
            </a:xfrm>
            <a:custGeom>
              <a:avLst/>
              <a:gdLst/>
              <a:ahLst/>
              <a:cxnLst/>
              <a:rect l="0" t="0" r="0" b="0"/>
              <a:pathLst>
                <a:path w="12945" h="12921" extrusionOk="0">
                  <a:moveTo>
                    <a:pt x="6472" y="1319"/>
                  </a:moveTo>
                  <a:lnTo>
                    <a:pt x="6545" y="1344"/>
                  </a:lnTo>
                  <a:lnTo>
                    <a:pt x="6619" y="1368"/>
                  </a:lnTo>
                  <a:lnTo>
                    <a:pt x="6741" y="1441"/>
                  </a:lnTo>
                  <a:lnTo>
                    <a:pt x="6838" y="1563"/>
                  </a:lnTo>
                  <a:lnTo>
                    <a:pt x="6863" y="1637"/>
                  </a:lnTo>
                  <a:lnTo>
                    <a:pt x="6863" y="1710"/>
                  </a:lnTo>
                  <a:lnTo>
                    <a:pt x="6863" y="6301"/>
                  </a:lnTo>
                  <a:lnTo>
                    <a:pt x="9061" y="8475"/>
                  </a:lnTo>
                  <a:lnTo>
                    <a:pt x="9110" y="8548"/>
                  </a:lnTo>
                  <a:lnTo>
                    <a:pt x="9134" y="8622"/>
                  </a:lnTo>
                  <a:lnTo>
                    <a:pt x="9159" y="8768"/>
                  </a:lnTo>
                  <a:lnTo>
                    <a:pt x="9134" y="8915"/>
                  </a:lnTo>
                  <a:lnTo>
                    <a:pt x="9110" y="8988"/>
                  </a:lnTo>
                  <a:lnTo>
                    <a:pt x="9061" y="9037"/>
                  </a:lnTo>
                  <a:lnTo>
                    <a:pt x="8988" y="9086"/>
                  </a:lnTo>
                  <a:lnTo>
                    <a:pt x="8914" y="9135"/>
                  </a:lnTo>
                  <a:lnTo>
                    <a:pt x="8768" y="9159"/>
                  </a:lnTo>
                  <a:lnTo>
                    <a:pt x="8621" y="9135"/>
                  </a:lnTo>
                  <a:lnTo>
                    <a:pt x="8548" y="9086"/>
                  </a:lnTo>
                  <a:lnTo>
                    <a:pt x="8499" y="9037"/>
                  </a:lnTo>
                  <a:lnTo>
                    <a:pt x="6203" y="6741"/>
                  </a:lnTo>
                  <a:lnTo>
                    <a:pt x="6130" y="6595"/>
                  </a:lnTo>
                  <a:lnTo>
                    <a:pt x="6081" y="6472"/>
                  </a:lnTo>
                  <a:lnTo>
                    <a:pt x="6081" y="1710"/>
                  </a:lnTo>
                  <a:lnTo>
                    <a:pt x="6081" y="1637"/>
                  </a:lnTo>
                  <a:lnTo>
                    <a:pt x="6106" y="1563"/>
                  </a:lnTo>
                  <a:lnTo>
                    <a:pt x="6203" y="1441"/>
                  </a:lnTo>
                  <a:lnTo>
                    <a:pt x="6326" y="1368"/>
                  </a:lnTo>
                  <a:lnTo>
                    <a:pt x="6399" y="1344"/>
                  </a:lnTo>
                  <a:lnTo>
                    <a:pt x="6472" y="1319"/>
                  </a:lnTo>
                  <a:close/>
                  <a:moveTo>
                    <a:pt x="6228" y="0"/>
                  </a:moveTo>
                  <a:lnTo>
                    <a:pt x="5862" y="25"/>
                  </a:lnTo>
                  <a:lnTo>
                    <a:pt x="5495" y="74"/>
                  </a:lnTo>
                  <a:lnTo>
                    <a:pt x="5129" y="122"/>
                  </a:lnTo>
                  <a:lnTo>
                    <a:pt x="4787" y="220"/>
                  </a:lnTo>
                  <a:lnTo>
                    <a:pt x="4445" y="318"/>
                  </a:lnTo>
                  <a:lnTo>
                    <a:pt x="4103" y="440"/>
                  </a:lnTo>
                  <a:lnTo>
                    <a:pt x="3761" y="586"/>
                  </a:lnTo>
                  <a:lnTo>
                    <a:pt x="3444" y="733"/>
                  </a:lnTo>
                  <a:lnTo>
                    <a:pt x="3639" y="1050"/>
                  </a:lnTo>
                  <a:lnTo>
                    <a:pt x="3663" y="1148"/>
                  </a:lnTo>
                  <a:lnTo>
                    <a:pt x="3663" y="1246"/>
                  </a:lnTo>
                  <a:lnTo>
                    <a:pt x="3615" y="1344"/>
                  </a:lnTo>
                  <a:lnTo>
                    <a:pt x="3541" y="1392"/>
                  </a:lnTo>
                  <a:lnTo>
                    <a:pt x="3493" y="1417"/>
                  </a:lnTo>
                  <a:lnTo>
                    <a:pt x="3370" y="1417"/>
                  </a:lnTo>
                  <a:lnTo>
                    <a:pt x="3297" y="1392"/>
                  </a:lnTo>
                  <a:lnTo>
                    <a:pt x="3248" y="1368"/>
                  </a:lnTo>
                  <a:lnTo>
                    <a:pt x="3224" y="1295"/>
                  </a:lnTo>
                  <a:lnTo>
                    <a:pt x="3028" y="977"/>
                  </a:lnTo>
                  <a:lnTo>
                    <a:pt x="2735" y="1197"/>
                  </a:lnTo>
                  <a:lnTo>
                    <a:pt x="2442" y="1417"/>
                  </a:lnTo>
                  <a:lnTo>
                    <a:pt x="2174" y="1637"/>
                  </a:lnTo>
                  <a:lnTo>
                    <a:pt x="1905" y="1881"/>
                  </a:lnTo>
                  <a:lnTo>
                    <a:pt x="1661" y="2150"/>
                  </a:lnTo>
                  <a:lnTo>
                    <a:pt x="1417" y="2418"/>
                  </a:lnTo>
                  <a:lnTo>
                    <a:pt x="1197" y="2711"/>
                  </a:lnTo>
                  <a:lnTo>
                    <a:pt x="1001" y="3029"/>
                  </a:lnTo>
                  <a:lnTo>
                    <a:pt x="1319" y="3200"/>
                  </a:lnTo>
                  <a:lnTo>
                    <a:pt x="1392" y="3273"/>
                  </a:lnTo>
                  <a:lnTo>
                    <a:pt x="1441" y="3346"/>
                  </a:lnTo>
                  <a:lnTo>
                    <a:pt x="1441" y="3444"/>
                  </a:lnTo>
                  <a:lnTo>
                    <a:pt x="1417" y="3542"/>
                  </a:lnTo>
                  <a:lnTo>
                    <a:pt x="1368" y="3590"/>
                  </a:lnTo>
                  <a:lnTo>
                    <a:pt x="1319" y="3639"/>
                  </a:lnTo>
                  <a:lnTo>
                    <a:pt x="1246" y="3664"/>
                  </a:lnTo>
                  <a:lnTo>
                    <a:pt x="1123" y="3664"/>
                  </a:lnTo>
                  <a:lnTo>
                    <a:pt x="1075" y="3639"/>
                  </a:lnTo>
                  <a:lnTo>
                    <a:pt x="757" y="3444"/>
                  </a:lnTo>
                  <a:lnTo>
                    <a:pt x="586" y="3761"/>
                  </a:lnTo>
                  <a:lnTo>
                    <a:pt x="464" y="4079"/>
                  </a:lnTo>
                  <a:lnTo>
                    <a:pt x="342" y="4421"/>
                  </a:lnTo>
                  <a:lnTo>
                    <a:pt x="220" y="4763"/>
                  </a:lnTo>
                  <a:lnTo>
                    <a:pt x="147" y="5129"/>
                  </a:lnTo>
                  <a:lnTo>
                    <a:pt x="73" y="5471"/>
                  </a:lnTo>
                  <a:lnTo>
                    <a:pt x="24" y="5837"/>
                  </a:lnTo>
                  <a:lnTo>
                    <a:pt x="0" y="6228"/>
                  </a:lnTo>
                  <a:lnTo>
                    <a:pt x="659" y="6228"/>
                  </a:lnTo>
                  <a:lnTo>
                    <a:pt x="757" y="6277"/>
                  </a:lnTo>
                  <a:lnTo>
                    <a:pt x="806" y="6375"/>
                  </a:lnTo>
                  <a:lnTo>
                    <a:pt x="806" y="6472"/>
                  </a:lnTo>
                  <a:lnTo>
                    <a:pt x="806" y="6546"/>
                  </a:lnTo>
                  <a:lnTo>
                    <a:pt x="757" y="6643"/>
                  </a:lnTo>
                  <a:lnTo>
                    <a:pt x="659" y="6692"/>
                  </a:lnTo>
                  <a:lnTo>
                    <a:pt x="562" y="6717"/>
                  </a:lnTo>
                  <a:lnTo>
                    <a:pt x="0" y="6717"/>
                  </a:lnTo>
                  <a:lnTo>
                    <a:pt x="24" y="7083"/>
                  </a:lnTo>
                  <a:lnTo>
                    <a:pt x="73" y="7449"/>
                  </a:lnTo>
                  <a:lnTo>
                    <a:pt x="147" y="7791"/>
                  </a:lnTo>
                  <a:lnTo>
                    <a:pt x="220" y="8158"/>
                  </a:lnTo>
                  <a:lnTo>
                    <a:pt x="342" y="8500"/>
                  </a:lnTo>
                  <a:lnTo>
                    <a:pt x="464" y="8841"/>
                  </a:lnTo>
                  <a:lnTo>
                    <a:pt x="586" y="9159"/>
                  </a:lnTo>
                  <a:lnTo>
                    <a:pt x="757" y="9476"/>
                  </a:lnTo>
                  <a:lnTo>
                    <a:pt x="1075" y="9305"/>
                  </a:lnTo>
                  <a:lnTo>
                    <a:pt x="1172" y="9257"/>
                  </a:lnTo>
                  <a:lnTo>
                    <a:pt x="1270" y="9281"/>
                  </a:lnTo>
                  <a:lnTo>
                    <a:pt x="1343" y="9305"/>
                  </a:lnTo>
                  <a:lnTo>
                    <a:pt x="1417" y="9379"/>
                  </a:lnTo>
                  <a:lnTo>
                    <a:pt x="1441" y="9476"/>
                  </a:lnTo>
                  <a:lnTo>
                    <a:pt x="1441" y="9574"/>
                  </a:lnTo>
                  <a:lnTo>
                    <a:pt x="1392" y="9647"/>
                  </a:lnTo>
                  <a:lnTo>
                    <a:pt x="1319" y="9721"/>
                  </a:lnTo>
                  <a:lnTo>
                    <a:pt x="1001" y="9892"/>
                  </a:lnTo>
                  <a:lnTo>
                    <a:pt x="1197" y="10209"/>
                  </a:lnTo>
                  <a:lnTo>
                    <a:pt x="1417" y="10502"/>
                  </a:lnTo>
                  <a:lnTo>
                    <a:pt x="1661" y="10771"/>
                  </a:lnTo>
                  <a:lnTo>
                    <a:pt x="1905" y="11040"/>
                  </a:lnTo>
                  <a:lnTo>
                    <a:pt x="2174" y="11284"/>
                  </a:lnTo>
                  <a:lnTo>
                    <a:pt x="2442" y="11504"/>
                  </a:lnTo>
                  <a:lnTo>
                    <a:pt x="2735" y="11723"/>
                  </a:lnTo>
                  <a:lnTo>
                    <a:pt x="3028" y="11943"/>
                  </a:lnTo>
                  <a:lnTo>
                    <a:pt x="3224" y="11626"/>
                  </a:lnTo>
                  <a:lnTo>
                    <a:pt x="3273" y="11552"/>
                  </a:lnTo>
                  <a:lnTo>
                    <a:pt x="3370" y="11504"/>
                  </a:lnTo>
                  <a:lnTo>
                    <a:pt x="3468" y="11504"/>
                  </a:lnTo>
                  <a:lnTo>
                    <a:pt x="3541" y="11528"/>
                  </a:lnTo>
                  <a:lnTo>
                    <a:pt x="3615" y="11601"/>
                  </a:lnTo>
                  <a:lnTo>
                    <a:pt x="3663" y="11675"/>
                  </a:lnTo>
                  <a:lnTo>
                    <a:pt x="3663" y="11772"/>
                  </a:lnTo>
                  <a:lnTo>
                    <a:pt x="3639" y="11870"/>
                  </a:lnTo>
                  <a:lnTo>
                    <a:pt x="3444" y="12187"/>
                  </a:lnTo>
                  <a:lnTo>
                    <a:pt x="3761" y="12334"/>
                  </a:lnTo>
                  <a:lnTo>
                    <a:pt x="4103" y="12480"/>
                  </a:lnTo>
                  <a:lnTo>
                    <a:pt x="4445" y="12603"/>
                  </a:lnTo>
                  <a:lnTo>
                    <a:pt x="4787" y="12700"/>
                  </a:lnTo>
                  <a:lnTo>
                    <a:pt x="5129" y="12798"/>
                  </a:lnTo>
                  <a:lnTo>
                    <a:pt x="5495" y="12847"/>
                  </a:lnTo>
                  <a:lnTo>
                    <a:pt x="5862" y="12896"/>
                  </a:lnTo>
                  <a:lnTo>
                    <a:pt x="6228" y="12920"/>
                  </a:lnTo>
                  <a:lnTo>
                    <a:pt x="6228" y="12358"/>
                  </a:lnTo>
                  <a:lnTo>
                    <a:pt x="6252" y="12261"/>
                  </a:lnTo>
                  <a:lnTo>
                    <a:pt x="6301" y="12187"/>
                  </a:lnTo>
                  <a:lnTo>
                    <a:pt x="6374" y="12139"/>
                  </a:lnTo>
                  <a:lnTo>
                    <a:pt x="6472" y="12114"/>
                  </a:lnTo>
                  <a:lnTo>
                    <a:pt x="6570" y="12139"/>
                  </a:lnTo>
                  <a:lnTo>
                    <a:pt x="6643" y="12187"/>
                  </a:lnTo>
                  <a:lnTo>
                    <a:pt x="6692" y="12261"/>
                  </a:lnTo>
                  <a:lnTo>
                    <a:pt x="6716" y="12358"/>
                  </a:lnTo>
                  <a:lnTo>
                    <a:pt x="6716" y="12920"/>
                  </a:lnTo>
                  <a:lnTo>
                    <a:pt x="7083" y="12896"/>
                  </a:lnTo>
                  <a:lnTo>
                    <a:pt x="7449" y="12847"/>
                  </a:lnTo>
                  <a:lnTo>
                    <a:pt x="7815" y="12798"/>
                  </a:lnTo>
                  <a:lnTo>
                    <a:pt x="8157" y="12700"/>
                  </a:lnTo>
                  <a:lnTo>
                    <a:pt x="8499" y="12603"/>
                  </a:lnTo>
                  <a:lnTo>
                    <a:pt x="8841" y="12480"/>
                  </a:lnTo>
                  <a:lnTo>
                    <a:pt x="9183" y="12334"/>
                  </a:lnTo>
                  <a:lnTo>
                    <a:pt x="9501" y="12187"/>
                  </a:lnTo>
                  <a:lnTo>
                    <a:pt x="9305" y="11870"/>
                  </a:lnTo>
                  <a:lnTo>
                    <a:pt x="9281" y="11772"/>
                  </a:lnTo>
                  <a:lnTo>
                    <a:pt x="9281" y="11675"/>
                  </a:lnTo>
                  <a:lnTo>
                    <a:pt x="9330" y="11601"/>
                  </a:lnTo>
                  <a:lnTo>
                    <a:pt x="9403" y="11528"/>
                  </a:lnTo>
                  <a:lnTo>
                    <a:pt x="9476" y="11504"/>
                  </a:lnTo>
                  <a:lnTo>
                    <a:pt x="9574" y="11504"/>
                  </a:lnTo>
                  <a:lnTo>
                    <a:pt x="9672" y="11552"/>
                  </a:lnTo>
                  <a:lnTo>
                    <a:pt x="9720" y="11626"/>
                  </a:lnTo>
                  <a:lnTo>
                    <a:pt x="9916" y="11943"/>
                  </a:lnTo>
                  <a:lnTo>
                    <a:pt x="10209" y="11723"/>
                  </a:lnTo>
                  <a:lnTo>
                    <a:pt x="10502" y="11504"/>
                  </a:lnTo>
                  <a:lnTo>
                    <a:pt x="10771" y="11284"/>
                  </a:lnTo>
                  <a:lnTo>
                    <a:pt x="11039" y="11040"/>
                  </a:lnTo>
                  <a:lnTo>
                    <a:pt x="11283" y="10771"/>
                  </a:lnTo>
                  <a:lnTo>
                    <a:pt x="11528" y="10502"/>
                  </a:lnTo>
                  <a:lnTo>
                    <a:pt x="11747" y="10209"/>
                  </a:lnTo>
                  <a:lnTo>
                    <a:pt x="11943" y="9892"/>
                  </a:lnTo>
                  <a:lnTo>
                    <a:pt x="11625" y="9721"/>
                  </a:lnTo>
                  <a:lnTo>
                    <a:pt x="11552" y="9647"/>
                  </a:lnTo>
                  <a:lnTo>
                    <a:pt x="11503" y="9574"/>
                  </a:lnTo>
                  <a:lnTo>
                    <a:pt x="11503" y="9476"/>
                  </a:lnTo>
                  <a:lnTo>
                    <a:pt x="11528" y="9379"/>
                  </a:lnTo>
                  <a:lnTo>
                    <a:pt x="11601" y="9305"/>
                  </a:lnTo>
                  <a:lnTo>
                    <a:pt x="11674" y="9281"/>
                  </a:lnTo>
                  <a:lnTo>
                    <a:pt x="11772" y="9257"/>
                  </a:lnTo>
                  <a:lnTo>
                    <a:pt x="11870" y="9305"/>
                  </a:lnTo>
                  <a:lnTo>
                    <a:pt x="12187" y="9476"/>
                  </a:lnTo>
                  <a:lnTo>
                    <a:pt x="12358" y="9159"/>
                  </a:lnTo>
                  <a:lnTo>
                    <a:pt x="12480" y="8841"/>
                  </a:lnTo>
                  <a:lnTo>
                    <a:pt x="12602" y="8500"/>
                  </a:lnTo>
                  <a:lnTo>
                    <a:pt x="12724" y="8158"/>
                  </a:lnTo>
                  <a:lnTo>
                    <a:pt x="12798" y="7791"/>
                  </a:lnTo>
                  <a:lnTo>
                    <a:pt x="12871" y="7449"/>
                  </a:lnTo>
                  <a:lnTo>
                    <a:pt x="12920" y="7083"/>
                  </a:lnTo>
                  <a:lnTo>
                    <a:pt x="12944" y="6717"/>
                  </a:lnTo>
                  <a:lnTo>
                    <a:pt x="12382" y="6717"/>
                  </a:lnTo>
                  <a:lnTo>
                    <a:pt x="12285" y="6692"/>
                  </a:lnTo>
                  <a:lnTo>
                    <a:pt x="12187" y="6643"/>
                  </a:lnTo>
                  <a:lnTo>
                    <a:pt x="12138" y="6546"/>
                  </a:lnTo>
                  <a:lnTo>
                    <a:pt x="12138" y="6472"/>
                  </a:lnTo>
                  <a:lnTo>
                    <a:pt x="12138" y="6375"/>
                  </a:lnTo>
                  <a:lnTo>
                    <a:pt x="12187" y="6277"/>
                  </a:lnTo>
                  <a:lnTo>
                    <a:pt x="12285" y="6228"/>
                  </a:lnTo>
                  <a:lnTo>
                    <a:pt x="12944" y="6228"/>
                  </a:lnTo>
                  <a:lnTo>
                    <a:pt x="12920" y="5837"/>
                  </a:lnTo>
                  <a:lnTo>
                    <a:pt x="12871" y="5471"/>
                  </a:lnTo>
                  <a:lnTo>
                    <a:pt x="12798" y="5129"/>
                  </a:lnTo>
                  <a:lnTo>
                    <a:pt x="12724" y="4763"/>
                  </a:lnTo>
                  <a:lnTo>
                    <a:pt x="12602" y="4421"/>
                  </a:lnTo>
                  <a:lnTo>
                    <a:pt x="12480" y="4079"/>
                  </a:lnTo>
                  <a:lnTo>
                    <a:pt x="12358" y="3761"/>
                  </a:lnTo>
                  <a:lnTo>
                    <a:pt x="12187" y="3444"/>
                  </a:lnTo>
                  <a:lnTo>
                    <a:pt x="11870" y="3639"/>
                  </a:lnTo>
                  <a:lnTo>
                    <a:pt x="11821" y="3664"/>
                  </a:lnTo>
                  <a:lnTo>
                    <a:pt x="11699" y="3664"/>
                  </a:lnTo>
                  <a:lnTo>
                    <a:pt x="11625" y="3639"/>
                  </a:lnTo>
                  <a:lnTo>
                    <a:pt x="11577" y="3590"/>
                  </a:lnTo>
                  <a:lnTo>
                    <a:pt x="11528" y="3542"/>
                  </a:lnTo>
                  <a:lnTo>
                    <a:pt x="11503" y="3444"/>
                  </a:lnTo>
                  <a:lnTo>
                    <a:pt x="11503" y="3346"/>
                  </a:lnTo>
                  <a:lnTo>
                    <a:pt x="11552" y="3273"/>
                  </a:lnTo>
                  <a:lnTo>
                    <a:pt x="11625" y="3200"/>
                  </a:lnTo>
                  <a:lnTo>
                    <a:pt x="11943" y="3029"/>
                  </a:lnTo>
                  <a:lnTo>
                    <a:pt x="11747" y="2711"/>
                  </a:lnTo>
                  <a:lnTo>
                    <a:pt x="11528" y="2418"/>
                  </a:lnTo>
                  <a:lnTo>
                    <a:pt x="11283" y="2150"/>
                  </a:lnTo>
                  <a:lnTo>
                    <a:pt x="11039" y="1881"/>
                  </a:lnTo>
                  <a:lnTo>
                    <a:pt x="10771" y="1637"/>
                  </a:lnTo>
                  <a:lnTo>
                    <a:pt x="10502" y="1417"/>
                  </a:lnTo>
                  <a:lnTo>
                    <a:pt x="10209" y="1197"/>
                  </a:lnTo>
                  <a:lnTo>
                    <a:pt x="9916" y="977"/>
                  </a:lnTo>
                  <a:lnTo>
                    <a:pt x="9720" y="1295"/>
                  </a:lnTo>
                  <a:lnTo>
                    <a:pt x="9696" y="1368"/>
                  </a:lnTo>
                  <a:lnTo>
                    <a:pt x="9647" y="1392"/>
                  </a:lnTo>
                  <a:lnTo>
                    <a:pt x="9574" y="1417"/>
                  </a:lnTo>
                  <a:lnTo>
                    <a:pt x="9452" y="1417"/>
                  </a:lnTo>
                  <a:lnTo>
                    <a:pt x="9403" y="1392"/>
                  </a:lnTo>
                  <a:lnTo>
                    <a:pt x="9330" y="1344"/>
                  </a:lnTo>
                  <a:lnTo>
                    <a:pt x="9281" y="1246"/>
                  </a:lnTo>
                  <a:lnTo>
                    <a:pt x="9281" y="1148"/>
                  </a:lnTo>
                  <a:lnTo>
                    <a:pt x="9305" y="1050"/>
                  </a:lnTo>
                  <a:lnTo>
                    <a:pt x="9501" y="733"/>
                  </a:lnTo>
                  <a:lnTo>
                    <a:pt x="9183" y="586"/>
                  </a:lnTo>
                  <a:lnTo>
                    <a:pt x="8841" y="440"/>
                  </a:lnTo>
                  <a:lnTo>
                    <a:pt x="8499" y="318"/>
                  </a:lnTo>
                  <a:lnTo>
                    <a:pt x="8157" y="220"/>
                  </a:lnTo>
                  <a:lnTo>
                    <a:pt x="7815" y="122"/>
                  </a:lnTo>
                  <a:lnTo>
                    <a:pt x="7449" y="74"/>
                  </a:lnTo>
                  <a:lnTo>
                    <a:pt x="7083" y="25"/>
                  </a:lnTo>
                  <a:lnTo>
                    <a:pt x="6716" y="0"/>
                  </a:lnTo>
                  <a:lnTo>
                    <a:pt x="6716" y="562"/>
                  </a:lnTo>
                  <a:lnTo>
                    <a:pt x="6692" y="660"/>
                  </a:lnTo>
                  <a:lnTo>
                    <a:pt x="6643" y="733"/>
                  </a:lnTo>
                  <a:lnTo>
                    <a:pt x="6570" y="782"/>
                  </a:lnTo>
                  <a:lnTo>
                    <a:pt x="6472" y="806"/>
                  </a:lnTo>
                  <a:lnTo>
                    <a:pt x="6374" y="782"/>
                  </a:lnTo>
                  <a:lnTo>
                    <a:pt x="6301" y="733"/>
                  </a:lnTo>
                  <a:lnTo>
                    <a:pt x="6252" y="660"/>
                  </a:lnTo>
                  <a:lnTo>
                    <a:pt x="6228" y="562"/>
                  </a:lnTo>
                  <a:lnTo>
                    <a:pt x="62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0" name="Shape 470"/>
          <p:cNvGrpSpPr/>
          <p:nvPr/>
        </p:nvGrpSpPr>
        <p:grpSpPr>
          <a:xfrm>
            <a:off x="358968" y="914538"/>
            <a:ext cx="347107" cy="420111"/>
            <a:chOff x="584925" y="922575"/>
            <a:chExt cx="415200" cy="502525"/>
          </a:xfrm>
        </p:grpSpPr>
        <p:sp>
          <p:nvSpPr>
            <p:cNvPr id="471" name="Shape 471"/>
            <p:cNvSpPr/>
            <p:nvPr/>
          </p:nvSpPr>
          <p:spPr>
            <a:xfrm>
              <a:off x="584925" y="961025"/>
              <a:ext cx="378575" cy="464075"/>
            </a:xfrm>
            <a:custGeom>
              <a:avLst/>
              <a:gdLst/>
              <a:ahLst/>
              <a:cxnLst/>
              <a:rect l="0" t="0" r="0" b="0"/>
              <a:pathLst>
                <a:path w="15143" h="18563" extrusionOk="0">
                  <a:moveTo>
                    <a:pt x="782" y="1"/>
                  </a:moveTo>
                  <a:lnTo>
                    <a:pt x="635" y="25"/>
                  </a:lnTo>
                  <a:lnTo>
                    <a:pt x="489" y="50"/>
                  </a:lnTo>
                  <a:lnTo>
                    <a:pt x="342" y="123"/>
                  </a:lnTo>
                  <a:lnTo>
                    <a:pt x="220" y="196"/>
                  </a:lnTo>
                  <a:lnTo>
                    <a:pt x="122" y="294"/>
                  </a:lnTo>
                  <a:lnTo>
                    <a:pt x="73" y="416"/>
                  </a:lnTo>
                  <a:lnTo>
                    <a:pt x="24" y="563"/>
                  </a:lnTo>
                  <a:lnTo>
                    <a:pt x="0" y="709"/>
                  </a:lnTo>
                  <a:lnTo>
                    <a:pt x="0" y="17708"/>
                  </a:lnTo>
                  <a:lnTo>
                    <a:pt x="24" y="17879"/>
                  </a:lnTo>
                  <a:lnTo>
                    <a:pt x="73" y="18025"/>
                  </a:lnTo>
                  <a:lnTo>
                    <a:pt x="122" y="18172"/>
                  </a:lnTo>
                  <a:lnTo>
                    <a:pt x="220" y="18294"/>
                  </a:lnTo>
                  <a:lnTo>
                    <a:pt x="342" y="18416"/>
                  </a:lnTo>
                  <a:lnTo>
                    <a:pt x="489" y="18489"/>
                  </a:lnTo>
                  <a:lnTo>
                    <a:pt x="635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8"/>
                  </a:lnTo>
                  <a:lnTo>
                    <a:pt x="14654" y="18489"/>
                  </a:lnTo>
                  <a:lnTo>
                    <a:pt x="14800" y="18416"/>
                  </a:lnTo>
                  <a:lnTo>
                    <a:pt x="14923" y="18294"/>
                  </a:lnTo>
                  <a:lnTo>
                    <a:pt x="15020" y="18172"/>
                  </a:lnTo>
                  <a:lnTo>
                    <a:pt x="15069" y="18025"/>
                  </a:lnTo>
                  <a:lnTo>
                    <a:pt x="15118" y="17879"/>
                  </a:lnTo>
                  <a:lnTo>
                    <a:pt x="15142" y="17708"/>
                  </a:lnTo>
                  <a:lnTo>
                    <a:pt x="15142" y="17586"/>
                  </a:lnTo>
                  <a:lnTo>
                    <a:pt x="1759" y="17586"/>
                  </a:lnTo>
                  <a:lnTo>
                    <a:pt x="1612" y="17561"/>
                  </a:lnTo>
                  <a:lnTo>
                    <a:pt x="1465" y="17512"/>
                  </a:lnTo>
                  <a:lnTo>
                    <a:pt x="1319" y="17439"/>
                  </a:lnTo>
                  <a:lnTo>
                    <a:pt x="1197" y="17317"/>
                  </a:lnTo>
                  <a:lnTo>
                    <a:pt x="1099" y="17195"/>
                  </a:lnTo>
                  <a:lnTo>
                    <a:pt x="1050" y="17048"/>
                  </a:lnTo>
                  <a:lnTo>
                    <a:pt x="1001" y="16902"/>
                  </a:lnTo>
                  <a:lnTo>
                    <a:pt x="977" y="16731"/>
                  </a:lnTo>
                  <a:lnTo>
                    <a:pt x="97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Shape 472"/>
            <p:cNvSpPr/>
            <p:nvPr/>
          </p:nvSpPr>
          <p:spPr>
            <a:xfrm>
              <a:off x="621550" y="922575"/>
              <a:ext cx="378575" cy="464050"/>
            </a:xfrm>
            <a:custGeom>
              <a:avLst/>
              <a:gdLst/>
              <a:ahLst/>
              <a:cxnLst/>
              <a:rect l="0" t="0" r="0" b="0"/>
              <a:pathLst>
                <a:path w="15143" h="18562" extrusionOk="0">
                  <a:moveTo>
                    <a:pt x="13140" y="6472"/>
                  </a:moveTo>
                  <a:lnTo>
                    <a:pt x="13238" y="6497"/>
                  </a:lnTo>
                  <a:lnTo>
                    <a:pt x="13311" y="6546"/>
                  </a:lnTo>
                  <a:lnTo>
                    <a:pt x="13360" y="6619"/>
                  </a:lnTo>
                  <a:lnTo>
                    <a:pt x="13384" y="6717"/>
                  </a:lnTo>
                  <a:lnTo>
                    <a:pt x="13360" y="6814"/>
                  </a:lnTo>
                  <a:lnTo>
                    <a:pt x="13311" y="6888"/>
                  </a:lnTo>
                  <a:lnTo>
                    <a:pt x="13238" y="6936"/>
                  </a:lnTo>
                  <a:lnTo>
                    <a:pt x="13140" y="6961"/>
                  </a:lnTo>
                  <a:lnTo>
                    <a:pt x="2003" y="6961"/>
                  </a:lnTo>
                  <a:lnTo>
                    <a:pt x="1905" y="6936"/>
                  </a:lnTo>
                  <a:lnTo>
                    <a:pt x="1832" y="6888"/>
                  </a:lnTo>
                  <a:lnTo>
                    <a:pt x="1783" y="6814"/>
                  </a:lnTo>
                  <a:lnTo>
                    <a:pt x="1759" y="6717"/>
                  </a:lnTo>
                  <a:lnTo>
                    <a:pt x="1783" y="6619"/>
                  </a:lnTo>
                  <a:lnTo>
                    <a:pt x="1832" y="6546"/>
                  </a:lnTo>
                  <a:lnTo>
                    <a:pt x="1905" y="6497"/>
                  </a:lnTo>
                  <a:lnTo>
                    <a:pt x="2003" y="6472"/>
                  </a:lnTo>
                  <a:close/>
                  <a:moveTo>
                    <a:pt x="13238" y="8793"/>
                  </a:moveTo>
                  <a:lnTo>
                    <a:pt x="13311" y="8866"/>
                  </a:lnTo>
                  <a:lnTo>
                    <a:pt x="13360" y="8939"/>
                  </a:lnTo>
                  <a:lnTo>
                    <a:pt x="13384" y="9037"/>
                  </a:lnTo>
                  <a:lnTo>
                    <a:pt x="13360" y="9135"/>
                  </a:lnTo>
                  <a:lnTo>
                    <a:pt x="13311" y="9208"/>
                  </a:lnTo>
                  <a:lnTo>
                    <a:pt x="13238" y="9257"/>
                  </a:lnTo>
                  <a:lnTo>
                    <a:pt x="13140" y="9281"/>
                  </a:lnTo>
                  <a:lnTo>
                    <a:pt x="2003" y="9281"/>
                  </a:lnTo>
                  <a:lnTo>
                    <a:pt x="1905" y="9257"/>
                  </a:lnTo>
                  <a:lnTo>
                    <a:pt x="1832" y="9208"/>
                  </a:lnTo>
                  <a:lnTo>
                    <a:pt x="1783" y="9135"/>
                  </a:lnTo>
                  <a:lnTo>
                    <a:pt x="1759" y="9037"/>
                  </a:lnTo>
                  <a:lnTo>
                    <a:pt x="1783" y="8939"/>
                  </a:lnTo>
                  <a:lnTo>
                    <a:pt x="1832" y="8866"/>
                  </a:lnTo>
                  <a:lnTo>
                    <a:pt x="1905" y="8793"/>
                  </a:lnTo>
                  <a:close/>
                  <a:moveTo>
                    <a:pt x="13140" y="11088"/>
                  </a:moveTo>
                  <a:lnTo>
                    <a:pt x="13238" y="11113"/>
                  </a:lnTo>
                  <a:lnTo>
                    <a:pt x="13311" y="11162"/>
                  </a:lnTo>
                  <a:lnTo>
                    <a:pt x="13360" y="11235"/>
                  </a:lnTo>
                  <a:lnTo>
                    <a:pt x="13384" y="11333"/>
                  </a:lnTo>
                  <a:lnTo>
                    <a:pt x="13360" y="11430"/>
                  </a:lnTo>
                  <a:lnTo>
                    <a:pt x="13311" y="11504"/>
                  </a:lnTo>
                  <a:lnTo>
                    <a:pt x="13238" y="11552"/>
                  </a:lnTo>
                  <a:lnTo>
                    <a:pt x="13140" y="11577"/>
                  </a:lnTo>
                  <a:lnTo>
                    <a:pt x="2003" y="11577"/>
                  </a:lnTo>
                  <a:lnTo>
                    <a:pt x="1905" y="11552"/>
                  </a:lnTo>
                  <a:lnTo>
                    <a:pt x="1832" y="11504"/>
                  </a:lnTo>
                  <a:lnTo>
                    <a:pt x="1783" y="11430"/>
                  </a:lnTo>
                  <a:lnTo>
                    <a:pt x="1759" y="11333"/>
                  </a:lnTo>
                  <a:lnTo>
                    <a:pt x="1783" y="11235"/>
                  </a:lnTo>
                  <a:lnTo>
                    <a:pt x="1832" y="11162"/>
                  </a:lnTo>
                  <a:lnTo>
                    <a:pt x="1905" y="11113"/>
                  </a:lnTo>
                  <a:lnTo>
                    <a:pt x="2003" y="11088"/>
                  </a:lnTo>
                  <a:close/>
                  <a:moveTo>
                    <a:pt x="8255" y="13409"/>
                  </a:moveTo>
                  <a:lnTo>
                    <a:pt x="8353" y="13433"/>
                  </a:lnTo>
                  <a:lnTo>
                    <a:pt x="8426" y="13482"/>
                  </a:lnTo>
                  <a:lnTo>
                    <a:pt x="8475" y="13555"/>
                  </a:lnTo>
                  <a:lnTo>
                    <a:pt x="8500" y="13653"/>
                  </a:lnTo>
                  <a:lnTo>
                    <a:pt x="8475" y="13750"/>
                  </a:lnTo>
                  <a:lnTo>
                    <a:pt x="8426" y="13824"/>
                  </a:lnTo>
                  <a:lnTo>
                    <a:pt x="8353" y="13873"/>
                  </a:lnTo>
                  <a:lnTo>
                    <a:pt x="8255" y="13897"/>
                  </a:lnTo>
                  <a:lnTo>
                    <a:pt x="2003" y="13897"/>
                  </a:lnTo>
                  <a:lnTo>
                    <a:pt x="1905" y="13873"/>
                  </a:lnTo>
                  <a:lnTo>
                    <a:pt x="1832" y="13824"/>
                  </a:lnTo>
                  <a:lnTo>
                    <a:pt x="1783" y="13750"/>
                  </a:lnTo>
                  <a:lnTo>
                    <a:pt x="1759" y="13653"/>
                  </a:lnTo>
                  <a:lnTo>
                    <a:pt x="1783" y="13555"/>
                  </a:lnTo>
                  <a:lnTo>
                    <a:pt x="1832" y="13482"/>
                  </a:lnTo>
                  <a:lnTo>
                    <a:pt x="1905" y="13433"/>
                  </a:lnTo>
                  <a:lnTo>
                    <a:pt x="2003" y="13409"/>
                  </a:lnTo>
                  <a:close/>
                  <a:moveTo>
                    <a:pt x="635" y="0"/>
                  </a:moveTo>
                  <a:lnTo>
                    <a:pt x="489" y="49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3" y="342"/>
                  </a:lnTo>
                  <a:lnTo>
                    <a:pt x="74" y="464"/>
                  </a:lnTo>
                  <a:lnTo>
                    <a:pt x="25" y="611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5" y="17927"/>
                  </a:lnTo>
                  <a:lnTo>
                    <a:pt x="74" y="18073"/>
                  </a:lnTo>
                  <a:lnTo>
                    <a:pt x="123" y="18195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95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5" y="3835"/>
                  </a:lnTo>
                  <a:lnTo>
                    <a:pt x="12065" y="3761"/>
                  </a:lnTo>
                  <a:lnTo>
                    <a:pt x="11846" y="3639"/>
                  </a:lnTo>
                  <a:lnTo>
                    <a:pt x="11650" y="3468"/>
                  </a:lnTo>
                  <a:lnTo>
                    <a:pt x="11504" y="3297"/>
                  </a:lnTo>
                  <a:lnTo>
                    <a:pt x="11382" y="3078"/>
                  </a:lnTo>
                  <a:lnTo>
                    <a:pt x="11308" y="2833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Shape 473"/>
            <p:cNvSpPr/>
            <p:nvPr/>
          </p:nvSpPr>
          <p:spPr>
            <a:xfrm>
              <a:off x="915850" y="922575"/>
              <a:ext cx="84275" cy="84275"/>
            </a:xfrm>
            <a:custGeom>
              <a:avLst/>
              <a:gdLst/>
              <a:ahLst/>
              <a:cxnLst/>
              <a:rect l="0" t="0" r="0" b="0"/>
              <a:pathLst>
                <a:path w="3371" h="3371" extrusionOk="0">
                  <a:moveTo>
                    <a:pt x="0" y="0"/>
                  </a:moveTo>
                  <a:lnTo>
                    <a:pt x="0" y="2589"/>
                  </a:lnTo>
                  <a:lnTo>
                    <a:pt x="0" y="2736"/>
                  </a:lnTo>
                  <a:lnTo>
                    <a:pt x="49" y="2882"/>
                  </a:lnTo>
                  <a:lnTo>
                    <a:pt x="122" y="3029"/>
                  </a:lnTo>
                  <a:lnTo>
                    <a:pt x="220" y="3126"/>
                  </a:lnTo>
                  <a:lnTo>
                    <a:pt x="342" y="3224"/>
                  </a:lnTo>
                  <a:lnTo>
                    <a:pt x="464" y="3297"/>
                  </a:lnTo>
                  <a:lnTo>
                    <a:pt x="611" y="3346"/>
                  </a:lnTo>
                  <a:lnTo>
                    <a:pt x="782" y="3371"/>
                  </a:lnTo>
                  <a:lnTo>
                    <a:pt x="3371" y="33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4" name="Shape 474"/>
          <p:cNvGrpSpPr/>
          <p:nvPr/>
        </p:nvGrpSpPr>
        <p:grpSpPr>
          <a:xfrm>
            <a:off x="912275" y="904841"/>
            <a:ext cx="367547" cy="437980"/>
            <a:chOff x="1246775" y="910975"/>
            <a:chExt cx="439650" cy="523900"/>
          </a:xfrm>
        </p:grpSpPr>
        <p:sp>
          <p:nvSpPr>
            <p:cNvPr id="475" name="Shape 475"/>
            <p:cNvSpPr/>
            <p:nvPr/>
          </p:nvSpPr>
          <p:spPr>
            <a:xfrm>
              <a:off x="1246775" y="970800"/>
              <a:ext cx="378575" cy="464075"/>
            </a:xfrm>
            <a:custGeom>
              <a:avLst/>
              <a:gdLst/>
              <a:ahLst/>
              <a:cxnLst/>
              <a:rect l="0" t="0" r="0" b="0"/>
              <a:pathLst>
                <a:path w="15143" h="18563" extrusionOk="0">
                  <a:moveTo>
                    <a:pt x="782" y="1"/>
                  </a:moveTo>
                  <a:lnTo>
                    <a:pt x="636" y="25"/>
                  </a:lnTo>
                  <a:lnTo>
                    <a:pt x="489" y="50"/>
                  </a:lnTo>
                  <a:lnTo>
                    <a:pt x="343" y="123"/>
                  </a:lnTo>
                  <a:lnTo>
                    <a:pt x="220" y="221"/>
                  </a:lnTo>
                  <a:lnTo>
                    <a:pt x="123" y="318"/>
                  </a:lnTo>
                  <a:lnTo>
                    <a:pt x="74" y="465"/>
                  </a:lnTo>
                  <a:lnTo>
                    <a:pt x="25" y="587"/>
                  </a:lnTo>
                  <a:lnTo>
                    <a:pt x="1" y="758"/>
                  </a:lnTo>
                  <a:lnTo>
                    <a:pt x="1" y="17756"/>
                  </a:lnTo>
                  <a:lnTo>
                    <a:pt x="25" y="17903"/>
                  </a:lnTo>
                  <a:lnTo>
                    <a:pt x="74" y="18049"/>
                  </a:lnTo>
                  <a:lnTo>
                    <a:pt x="123" y="18196"/>
                  </a:lnTo>
                  <a:lnTo>
                    <a:pt x="220" y="18318"/>
                  </a:lnTo>
                  <a:lnTo>
                    <a:pt x="343" y="18416"/>
                  </a:lnTo>
                  <a:lnTo>
                    <a:pt x="489" y="18489"/>
                  </a:lnTo>
                  <a:lnTo>
                    <a:pt x="636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8"/>
                  </a:lnTo>
                  <a:lnTo>
                    <a:pt x="14654" y="18489"/>
                  </a:lnTo>
                  <a:lnTo>
                    <a:pt x="14801" y="18416"/>
                  </a:lnTo>
                  <a:lnTo>
                    <a:pt x="14923" y="18318"/>
                  </a:lnTo>
                  <a:lnTo>
                    <a:pt x="15021" y="18196"/>
                  </a:lnTo>
                  <a:lnTo>
                    <a:pt x="15070" y="18049"/>
                  </a:lnTo>
                  <a:lnTo>
                    <a:pt x="15118" y="17903"/>
                  </a:lnTo>
                  <a:lnTo>
                    <a:pt x="15143" y="17756"/>
                  </a:lnTo>
                  <a:lnTo>
                    <a:pt x="15143" y="16608"/>
                  </a:lnTo>
                  <a:lnTo>
                    <a:pt x="2736" y="16608"/>
                  </a:lnTo>
                  <a:lnTo>
                    <a:pt x="2589" y="16584"/>
                  </a:lnTo>
                  <a:lnTo>
                    <a:pt x="2443" y="16535"/>
                  </a:lnTo>
                  <a:lnTo>
                    <a:pt x="2296" y="16462"/>
                  </a:lnTo>
                  <a:lnTo>
                    <a:pt x="2174" y="16364"/>
                  </a:lnTo>
                  <a:lnTo>
                    <a:pt x="2077" y="16242"/>
                  </a:lnTo>
                  <a:lnTo>
                    <a:pt x="2028" y="16096"/>
                  </a:lnTo>
                  <a:lnTo>
                    <a:pt x="1979" y="15949"/>
                  </a:lnTo>
                  <a:lnTo>
                    <a:pt x="1954" y="15802"/>
                  </a:lnTo>
                  <a:lnTo>
                    <a:pt x="195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Shape 476"/>
            <p:cNvSpPr/>
            <p:nvPr/>
          </p:nvSpPr>
          <p:spPr>
            <a:xfrm>
              <a:off x="1307825" y="910975"/>
              <a:ext cx="378600" cy="464050"/>
            </a:xfrm>
            <a:custGeom>
              <a:avLst/>
              <a:gdLst/>
              <a:ahLst/>
              <a:cxnLst/>
              <a:rect l="0" t="0" r="0" b="0"/>
              <a:pathLst>
                <a:path w="15144" h="18562" extrusionOk="0">
                  <a:moveTo>
                    <a:pt x="782" y="0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4"/>
                  </a:lnTo>
                  <a:lnTo>
                    <a:pt x="123" y="342"/>
                  </a:lnTo>
                  <a:lnTo>
                    <a:pt x="74" y="489"/>
                  </a:lnTo>
                  <a:lnTo>
                    <a:pt x="25" y="635"/>
                  </a:lnTo>
                  <a:lnTo>
                    <a:pt x="1" y="782"/>
                  </a:lnTo>
                  <a:lnTo>
                    <a:pt x="1" y="17780"/>
                  </a:lnTo>
                  <a:lnTo>
                    <a:pt x="25" y="17951"/>
                  </a:lnTo>
                  <a:lnTo>
                    <a:pt x="74" y="18098"/>
                  </a:lnTo>
                  <a:lnTo>
                    <a:pt x="123" y="18220"/>
                  </a:lnTo>
                  <a:lnTo>
                    <a:pt x="221" y="18342"/>
                  </a:lnTo>
                  <a:lnTo>
                    <a:pt x="343" y="18440"/>
                  </a:lnTo>
                  <a:lnTo>
                    <a:pt x="489" y="18513"/>
                  </a:lnTo>
                  <a:lnTo>
                    <a:pt x="636" y="18562"/>
                  </a:lnTo>
                  <a:lnTo>
                    <a:pt x="14508" y="18562"/>
                  </a:lnTo>
                  <a:lnTo>
                    <a:pt x="14655" y="18513"/>
                  </a:lnTo>
                  <a:lnTo>
                    <a:pt x="14801" y="18440"/>
                  </a:lnTo>
                  <a:lnTo>
                    <a:pt x="14923" y="18342"/>
                  </a:lnTo>
                  <a:lnTo>
                    <a:pt x="15021" y="18220"/>
                  </a:lnTo>
                  <a:lnTo>
                    <a:pt x="15070" y="18098"/>
                  </a:lnTo>
                  <a:lnTo>
                    <a:pt x="15119" y="17951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6" y="3835"/>
                  </a:lnTo>
                  <a:lnTo>
                    <a:pt x="12066" y="3761"/>
                  </a:lnTo>
                  <a:lnTo>
                    <a:pt x="11846" y="3664"/>
                  </a:lnTo>
                  <a:lnTo>
                    <a:pt x="11651" y="3493"/>
                  </a:lnTo>
                  <a:lnTo>
                    <a:pt x="11504" y="3297"/>
                  </a:lnTo>
                  <a:lnTo>
                    <a:pt x="11382" y="3102"/>
                  </a:lnTo>
                  <a:lnTo>
                    <a:pt x="11309" y="2858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Shape 477"/>
            <p:cNvSpPr/>
            <p:nvPr/>
          </p:nvSpPr>
          <p:spPr>
            <a:xfrm>
              <a:off x="1602125" y="910975"/>
              <a:ext cx="84300" cy="84275"/>
            </a:xfrm>
            <a:custGeom>
              <a:avLst/>
              <a:gdLst/>
              <a:ahLst/>
              <a:cxnLst/>
              <a:rect l="0" t="0" r="0" b="0"/>
              <a:pathLst>
                <a:path w="3372" h="3371" extrusionOk="0">
                  <a:moveTo>
                    <a:pt x="1" y="0"/>
                  </a:moveTo>
                  <a:lnTo>
                    <a:pt x="1" y="2589"/>
                  </a:lnTo>
                  <a:lnTo>
                    <a:pt x="1" y="2760"/>
                  </a:lnTo>
                  <a:lnTo>
                    <a:pt x="50" y="2907"/>
                  </a:lnTo>
                  <a:lnTo>
                    <a:pt x="123" y="3029"/>
                  </a:lnTo>
                  <a:lnTo>
                    <a:pt x="221" y="3151"/>
                  </a:lnTo>
                  <a:lnTo>
                    <a:pt x="343" y="3249"/>
                  </a:lnTo>
                  <a:lnTo>
                    <a:pt x="465" y="3322"/>
                  </a:lnTo>
                  <a:lnTo>
                    <a:pt x="611" y="3371"/>
                  </a:lnTo>
                  <a:lnTo>
                    <a:pt x="3371" y="337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8" name="Shape 478"/>
          <p:cNvGrpSpPr/>
          <p:nvPr/>
        </p:nvGrpSpPr>
        <p:grpSpPr>
          <a:xfrm>
            <a:off x="1480400" y="975274"/>
            <a:ext cx="358351" cy="298118"/>
            <a:chOff x="1926350" y="995225"/>
            <a:chExt cx="428650" cy="356600"/>
          </a:xfrm>
        </p:grpSpPr>
        <p:sp>
          <p:nvSpPr>
            <p:cNvPr id="479" name="Shape 479"/>
            <p:cNvSpPr/>
            <p:nvPr/>
          </p:nvSpPr>
          <p:spPr>
            <a:xfrm>
              <a:off x="1926350" y="1298075"/>
              <a:ext cx="208225" cy="53750"/>
            </a:xfrm>
            <a:custGeom>
              <a:avLst/>
              <a:gdLst/>
              <a:ahLst/>
              <a:cxnLst/>
              <a:rect l="0" t="0" r="0" b="0"/>
              <a:pathLst>
                <a:path w="8329" h="2150" extrusionOk="0">
                  <a:moveTo>
                    <a:pt x="0" y="0"/>
                  </a:moveTo>
                  <a:lnTo>
                    <a:pt x="0" y="489"/>
                  </a:lnTo>
                  <a:lnTo>
                    <a:pt x="25" y="635"/>
                  </a:lnTo>
                  <a:lnTo>
                    <a:pt x="74" y="758"/>
                  </a:lnTo>
                  <a:lnTo>
                    <a:pt x="147" y="855"/>
                  </a:lnTo>
                  <a:lnTo>
                    <a:pt x="245" y="953"/>
                  </a:lnTo>
                  <a:lnTo>
                    <a:pt x="391" y="1026"/>
                  </a:lnTo>
                  <a:lnTo>
                    <a:pt x="562" y="1051"/>
                  </a:lnTo>
                  <a:lnTo>
                    <a:pt x="733" y="1026"/>
                  </a:lnTo>
                  <a:lnTo>
                    <a:pt x="1295" y="855"/>
                  </a:lnTo>
                  <a:lnTo>
                    <a:pt x="1661" y="782"/>
                  </a:lnTo>
                  <a:lnTo>
                    <a:pt x="2076" y="684"/>
                  </a:lnTo>
                  <a:lnTo>
                    <a:pt x="2540" y="611"/>
                  </a:lnTo>
                  <a:lnTo>
                    <a:pt x="3029" y="562"/>
                  </a:lnTo>
                  <a:lnTo>
                    <a:pt x="3591" y="513"/>
                  </a:lnTo>
                  <a:lnTo>
                    <a:pt x="4177" y="489"/>
                  </a:lnTo>
                  <a:lnTo>
                    <a:pt x="4616" y="513"/>
                  </a:lnTo>
                  <a:lnTo>
                    <a:pt x="5032" y="538"/>
                  </a:lnTo>
                  <a:lnTo>
                    <a:pt x="5422" y="611"/>
                  </a:lnTo>
                  <a:lnTo>
                    <a:pt x="5789" y="684"/>
                  </a:lnTo>
                  <a:lnTo>
                    <a:pt x="6131" y="782"/>
                  </a:lnTo>
                  <a:lnTo>
                    <a:pt x="6448" y="880"/>
                  </a:lnTo>
                  <a:lnTo>
                    <a:pt x="6717" y="1002"/>
                  </a:lnTo>
                  <a:lnTo>
                    <a:pt x="6985" y="1124"/>
                  </a:lnTo>
                  <a:lnTo>
                    <a:pt x="7205" y="1246"/>
                  </a:lnTo>
                  <a:lnTo>
                    <a:pt x="7425" y="1393"/>
                  </a:lnTo>
                  <a:lnTo>
                    <a:pt x="7791" y="1661"/>
                  </a:lnTo>
                  <a:lnTo>
                    <a:pt x="8084" y="1930"/>
                  </a:lnTo>
                  <a:lnTo>
                    <a:pt x="8329" y="2150"/>
                  </a:lnTo>
                  <a:lnTo>
                    <a:pt x="8329" y="1661"/>
                  </a:lnTo>
                  <a:lnTo>
                    <a:pt x="8084" y="1441"/>
                  </a:lnTo>
                  <a:lnTo>
                    <a:pt x="7791" y="1173"/>
                  </a:lnTo>
                  <a:lnTo>
                    <a:pt x="7425" y="904"/>
                  </a:lnTo>
                  <a:lnTo>
                    <a:pt x="7205" y="758"/>
                  </a:lnTo>
                  <a:lnTo>
                    <a:pt x="6985" y="635"/>
                  </a:lnTo>
                  <a:lnTo>
                    <a:pt x="6717" y="513"/>
                  </a:lnTo>
                  <a:lnTo>
                    <a:pt x="6448" y="391"/>
                  </a:lnTo>
                  <a:lnTo>
                    <a:pt x="6131" y="294"/>
                  </a:lnTo>
                  <a:lnTo>
                    <a:pt x="5789" y="196"/>
                  </a:lnTo>
                  <a:lnTo>
                    <a:pt x="5422" y="123"/>
                  </a:lnTo>
                  <a:lnTo>
                    <a:pt x="5032" y="49"/>
                  </a:lnTo>
                  <a:lnTo>
                    <a:pt x="4616" y="25"/>
                  </a:lnTo>
                  <a:lnTo>
                    <a:pt x="4177" y="0"/>
                  </a:lnTo>
                  <a:lnTo>
                    <a:pt x="3591" y="25"/>
                  </a:lnTo>
                  <a:lnTo>
                    <a:pt x="3029" y="74"/>
                  </a:lnTo>
                  <a:lnTo>
                    <a:pt x="2540" y="123"/>
                  </a:lnTo>
                  <a:lnTo>
                    <a:pt x="2076" y="196"/>
                  </a:lnTo>
                  <a:lnTo>
                    <a:pt x="1661" y="294"/>
                  </a:lnTo>
                  <a:lnTo>
                    <a:pt x="1295" y="367"/>
                  </a:lnTo>
                  <a:lnTo>
                    <a:pt x="733" y="538"/>
                  </a:lnTo>
                  <a:lnTo>
                    <a:pt x="562" y="562"/>
                  </a:lnTo>
                  <a:lnTo>
                    <a:pt x="391" y="538"/>
                  </a:lnTo>
                  <a:lnTo>
                    <a:pt x="245" y="465"/>
                  </a:lnTo>
                  <a:lnTo>
                    <a:pt x="147" y="367"/>
                  </a:lnTo>
                  <a:lnTo>
                    <a:pt x="74" y="269"/>
                  </a:lnTo>
                  <a:lnTo>
                    <a:pt x="25" y="1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Shape 480"/>
            <p:cNvSpPr/>
            <p:nvPr/>
          </p:nvSpPr>
          <p:spPr>
            <a:xfrm>
              <a:off x="2146775" y="1298075"/>
              <a:ext cx="208225" cy="53750"/>
            </a:xfrm>
            <a:custGeom>
              <a:avLst/>
              <a:gdLst/>
              <a:ahLst/>
              <a:cxnLst/>
              <a:rect l="0" t="0" r="0" b="0"/>
              <a:pathLst>
                <a:path w="8329" h="2150" extrusionOk="0">
                  <a:moveTo>
                    <a:pt x="4152" y="0"/>
                  </a:moveTo>
                  <a:lnTo>
                    <a:pt x="3712" y="25"/>
                  </a:lnTo>
                  <a:lnTo>
                    <a:pt x="3297" y="49"/>
                  </a:lnTo>
                  <a:lnTo>
                    <a:pt x="2907" y="123"/>
                  </a:lnTo>
                  <a:lnTo>
                    <a:pt x="2540" y="196"/>
                  </a:lnTo>
                  <a:lnTo>
                    <a:pt x="2198" y="294"/>
                  </a:lnTo>
                  <a:lnTo>
                    <a:pt x="1881" y="391"/>
                  </a:lnTo>
                  <a:lnTo>
                    <a:pt x="1612" y="513"/>
                  </a:lnTo>
                  <a:lnTo>
                    <a:pt x="1343" y="635"/>
                  </a:lnTo>
                  <a:lnTo>
                    <a:pt x="1124" y="758"/>
                  </a:lnTo>
                  <a:lnTo>
                    <a:pt x="904" y="904"/>
                  </a:lnTo>
                  <a:lnTo>
                    <a:pt x="537" y="1173"/>
                  </a:lnTo>
                  <a:lnTo>
                    <a:pt x="244" y="1441"/>
                  </a:lnTo>
                  <a:lnTo>
                    <a:pt x="0" y="1661"/>
                  </a:lnTo>
                  <a:lnTo>
                    <a:pt x="0" y="2150"/>
                  </a:lnTo>
                  <a:lnTo>
                    <a:pt x="244" y="1930"/>
                  </a:lnTo>
                  <a:lnTo>
                    <a:pt x="537" y="1661"/>
                  </a:lnTo>
                  <a:lnTo>
                    <a:pt x="904" y="1393"/>
                  </a:lnTo>
                  <a:lnTo>
                    <a:pt x="1124" y="1246"/>
                  </a:lnTo>
                  <a:lnTo>
                    <a:pt x="1343" y="1124"/>
                  </a:lnTo>
                  <a:lnTo>
                    <a:pt x="1612" y="1002"/>
                  </a:lnTo>
                  <a:lnTo>
                    <a:pt x="1881" y="880"/>
                  </a:lnTo>
                  <a:lnTo>
                    <a:pt x="2198" y="782"/>
                  </a:lnTo>
                  <a:lnTo>
                    <a:pt x="2540" y="684"/>
                  </a:lnTo>
                  <a:lnTo>
                    <a:pt x="2907" y="611"/>
                  </a:lnTo>
                  <a:lnTo>
                    <a:pt x="3297" y="538"/>
                  </a:lnTo>
                  <a:lnTo>
                    <a:pt x="3712" y="513"/>
                  </a:lnTo>
                  <a:lnTo>
                    <a:pt x="4152" y="489"/>
                  </a:lnTo>
                  <a:lnTo>
                    <a:pt x="4738" y="513"/>
                  </a:lnTo>
                  <a:lnTo>
                    <a:pt x="5300" y="562"/>
                  </a:lnTo>
                  <a:lnTo>
                    <a:pt x="5788" y="611"/>
                  </a:lnTo>
                  <a:lnTo>
                    <a:pt x="6252" y="684"/>
                  </a:lnTo>
                  <a:lnTo>
                    <a:pt x="6668" y="782"/>
                  </a:lnTo>
                  <a:lnTo>
                    <a:pt x="7034" y="855"/>
                  </a:lnTo>
                  <a:lnTo>
                    <a:pt x="7596" y="1026"/>
                  </a:lnTo>
                  <a:lnTo>
                    <a:pt x="7767" y="1051"/>
                  </a:lnTo>
                  <a:lnTo>
                    <a:pt x="7938" y="1026"/>
                  </a:lnTo>
                  <a:lnTo>
                    <a:pt x="8084" y="953"/>
                  </a:lnTo>
                  <a:lnTo>
                    <a:pt x="8182" y="855"/>
                  </a:lnTo>
                  <a:lnTo>
                    <a:pt x="8255" y="758"/>
                  </a:lnTo>
                  <a:lnTo>
                    <a:pt x="8304" y="635"/>
                  </a:lnTo>
                  <a:lnTo>
                    <a:pt x="8328" y="489"/>
                  </a:lnTo>
                  <a:lnTo>
                    <a:pt x="8328" y="0"/>
                  </a:lnTo>
                  <a:lnTo>
                    <a:pt x="8304" y="147"/>
                  </a:lnTo>
                  <a:lnTo>
                    <a:pt x="8255" y="269"/>
                  </a:lnTo>
                  <a:lnTo>
                    <a:pt x="8182" y="367"/>
                  </a:lnTo>
                  <a:lnTo>
                    <a:pt x="8084" y="465"/>
                  </a:lnTo>
                  <a:lnTo>
                    <a:pt x="7938" y="538"/>
                  </a:lnTo>
                  <a:lnTo>
                    <a:pt x="7767" y="562"/>
                  </a:lnTo>
                  <a:lnTo>
                    <a:pt x="7596" y="538"/>
                  </a:lnTo>
                  <a:lnTo>
                    <a:pt x="7034" y="367"/>
                  </a:lnTo>
                  <a:lnTo>
                    <a:pt x="6668" y="294"/>
                  </a:lnTo>
                  <a:lnTo>
                    <a:pt x="6252" y="196"/>
                  </a:lnTo>
                  <a:lnTo>
                    <a:pt x="5788" y="123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Shape 481"/>
            <p:cNvSpPr/>
            <p:nvPr/>
          </p:nvSpPr>
          <p:spPr>
            <a:xfrm>
              <a:off x="1926350" y="995225"/>
              <a:ext cx="208225" cy="332175"/>
            </a:xfrm>
            <a:custGeom>
              <a:avLst/>
              <a:gdLst/>
              <a:ahLst/>
              <a:cxnLst/>
              <a:rect l="0" t="0" r="0" b="0"/>
              <a:pathLst>
                <a:path w="8329" h="13287" extrusionOk="0">
                  <a:moveTo>
                    <a:pt x="4177" y="1"/>
                  </a:moveTo>
                  <a:lnTo>
                    <a:pt x="3591" y="25"/>
                  </a:lnTo>
                  <a:lnTo>
                    <a:pt x="3029" y="74"/>
                  </a:lnTo>
                  <a:lnTo>
                    <a:pt x="2467" y="196"/>
                  </a:lnTo>
                  <a:lnTo>
                    <a:pt x="1905" y="343"/>
                  </a:lnTo>
                  <a:lnTo>
                    <a:pt x="1393" y="538"/>
                  </a:lnTo>
                  <a:lnTo>
                    <a:pt x="929" y="758"/>
                  </a:lnTo>
                  <a:lnTo>
                    <a:pt x="513" y="978"/>
                  </a:lnTo>
                  <a:lnTo>
                    <a:pt x="342" y="1124"/>
                  </a:lnTo>
                  <a:lnTo>
                    <a:pt x="196" y="1246"/>
                  </a:lnTo>
                  <a:lnTo>
                    <a:pt x="123" y="1319"/>
                  </a:lnTo>
                  <a:lnTo>
                    <a:pt x="49" y="1442"/>
                  </a:lnTo>
                  <a:lnTo>
                    <a:pt x="25" y="1539"/>
                  </a:lnTo>
                  <a:lnTo>
                    <a:pt x="0" y="1661"/>
                  </a:lnTo>
                  <a:lnTo>
                    <a:pt x="0" y="11626"/>
                  </a:lnTo>
                  <a:lnTo>
                    <a:pt x="25" y="11773"/>
                  </a:lnTo>
                  <a:lnTo>
                    <a:pt x="74" y="11895"/>
                  </a:lnTo>
                  <a:lnTo>
                    <a:pt x="147" y="11992"/>
                  </a:lnTo>
                  <a:lnTo>
                    <a:pt x="245" y="12090"/>
                  </a:lnTo>
                  <a:lnTo>
                    <a:pt x="391" y="12163"/>
                  </a:lnTo>
                  <a:lnTo>
                    <a:pt x="562" y="12188"/>
                  </a:lnTo>
                  <a:lnTo>
                    <a:pt x="733" y="12163"/>
                  </a:lnTo>
                  <a:lnTo>
                    <a:pt x="1295" y="11992"/>
                  </a:lnTo>
                  <a:lnTo>
                    <a:pt x="1661" y="11919"/>
                  </a:lnTo>
                  <a:lnTo>
                    <a:pt x="2076" y="11821"/>
                  </a:lnTo>
                  <a:lnTo>
                    <a:pt x="2540" y="11748"/>
                  </a:lnTo>
                  <a:lnTo>
                    <a:pt x="3029" y="11699"/>
                  </a:lnTo>
                  <a:lnTo>
                    <a:pt x="3591" y="11650"/>
                  </a:lnTo>
                  <a:lnTo>
                    <a:pt x="4177" y="11626"/>
                  </a:lnTo>
                  <a:lnTo>
                    <a:pt x="4616" y="11650"/>
                  </a:lnTo>
                  <a:lnTo>
                    <a:pt x="5032" y="11675"/>
                  </a:lnTo>
                  <a:lnTo>
                    <a:pt x="5422" y="11748"/>
                  </a:lnTo>
                  <a:lnTo>
                    <a:pt x="5789" y="11821"/>
                  </a:lnTo>
                  <a:lnTo>
                    <a:pt x="6131" y="11919"/>
                  </a:lnTo>
                  <a:lnTo>
                    <a:pt x="6448" y="12017"/>
                  </a:lnTo>
                  <a:lnTo>
                    <a:pt x="6717" y="12139"/>
                  </a:lnTo>
                  <a:lnTo>
                    <a:pt x="6985" y="12261"/>
                  </a:lnTo>
                  <a:lnTo>
                    <a:pt x="7205" y="12383"/>
                  </a:lnTo>
                  <a:lnTo>
                    <a:pt x="7425" y="12530"/>
                  </a:lnTo>
                  <a:lnTo>
                    <a:pt x="7791" y="12798"/>
                  </a:lnTo>
                  <a:lnTo>
                    <a:pt x="8084" y="13067"/>
                  </a:lnTo>
                  <a:lnTo>
                    <a:pt x="8329" y="13287"/>
                  </a:lnTo>
                  <a:lnTo>
                    <a:pt x="8329" y="2199"/>
                  </a:lnTo>
                  <a:lnTo>
                    <a:pt x="8329" y="2101"/>
                  </a:lnTo>
                  <a:lnTo>
                    <a:pt x="8280" y="1979"/>
                  </a:lnTo>
                  <a:lnTo>
                    <a:pt x="8231" y="1881"/>
                  </a:lnTo>
                  <a:lnTo>
                    <a:pt x="8158" y="1808"/>
                  </a:lnTo>
                  <a:lnTo>
                    <a:pt x="8036" y="1686"/>
                  </a:lnTo>
                  <a:lnTo>
                    <a:pt x="7767" y="1442"/>
                  </a:lnTo>
                  <a:lnTo>
                    <a:pt x="7449" y="1173"/>
                  </a:lnTo>
                  <a:lnTo>
                    <a:pt x="7083" y="904"/>
                  </a:lnTo>
                  <a:lnTo>
                    <a:pt x="6644" y="611"/>
                  </a:lnTo>
                  <a:lnTo>
                    <a:pt x="6375" y="489"/>
                  </a:lnTo>
                  <a:lnTo>
                    <a:pt x="6131" y="367"/>
                  </a:lnTo>
                  <a:lnTo>
                    <a:pt x="5838" y="269"/>
                  </a:lnTo>
                  <a:lnTo>
                    <a:pt x="5544" y="172"/>
                  </a:lnTo>
                  <a:lnTo>
                    <a:pt x="5227" y="98"/>
                  </a:lnTo>
                  <a:lnTo>
                    <a:pt x="4885" y="49"/>
                  </a:lnTo>
                  <a:lnTo>
                    <a:pt x="45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Shape 482"/>
            <p:cNvSpPr/>
            <p:nvPr/>
          </p:nvSpPr>
          <p:spPr>
            <a:xfrm>
              <a:off x="2146775" y="995225"/>
              <a:ext cx="208225" cy="332175"/>
            </a:xfrm>
            <a:custGeom>
              <a:avLst/>
              <a:gdLst/>
              <a:ahLst/>
              <a:cxnLst/>
              <a:rect l="0" t="0" r="0" b="0"/>
              <a:pathLst>
                <a:path w="8329" h="13287" extrusionOk="0">
                  <a:moveTo>
                    <a:pt x="3786" y="1"/>
                  </a:moveTo>
                  <a:lnTo>
                    <a:pt x="3444" y="49"/>
                  </a:lnTo>
                  <a:lnTo>
                    <a:pt x="3102" y="98"/>
                  </a:lnTo>
                  <a:lnTo>
                    <a:pt x="2784" y="172"/>
                  </a:lnTo>
                  <a:lnTo>
                    <a:pt x="2491" y="269"/>
                  </a:lnTo>
                  <a:lnTo>
                    <a:pt x="2198" y="367"/>
                  </a:lnTo>
                  <a:lnTo>
                    <a:pt x="1954" y="489"/>
                  </a:lnTo>
                  <a:lnTo>
                    <a:pt x="1685" y="611"/>
                  </a:lnTo>
                  <a:lnTo>
                    <a:pt x="1246" y="904"/>
                  </a:lnTo>
                  <a:lnTo>
                    <a:pt x="879" y="1173"/>
                  </a:lnTo>
                  <a:lnTo>
                    <a:pt x="562" y="1442"/>
                  </a:lnTo>
                  <a:lnTo>
                    <a:pt x="293" y="1686"/>
                  </a:lnTo>
                  <a:lnTo>
                    <a:pt x="171" y="1808"/>
                  </a:lnTo>
                  <a:lnTo>
                    <a:pt x="98" y="1881"/>
                  </a:lnTo>
                  <a:lnTo>
                    <a:pt x="49" y="1979"/>
                  </a:lnTo>
                  <a:lnTo>
                    <a:pt x="0" y="2101"/>
                  </a:lnTo>
                  <a:lnTo>
                    <a:pt x="0" y="2199"/>
                  </a:lnTo>
                  <a:lnTo>
                    <a:pt x="0" y="13287"/>
                  </a:lnTo>
                  <a:lnTo>
                    <a:pt x="244" y="13067"/>
                  </a:lnTo>
                  <a:lnTo>
                    <a:pt x="537" y="12798"/>
                  </a:lnTo>
                  <a:lnTo>
                    <a:pt x="904" y="12530"/>
                  </a:lnTo>
                  <a:lnTo>
                    <a:pt x="1124" y="12383"/>
                  </a:lnTo>
                  <a:lnTo>
                    <a:pt x="1343" y="12261"/>
                  </a:lnTo>
                  <a:lnTo>
                    <a:pt x="1612" y="12139"/>
                  </a:lnTo>
                  <a:lnTo>
                    <a:pt x="1881" y="12017"/>
                  </a:lnTo>
                  <a:lnTo>
                    <a:pt x="2198" y="11919"/>
                  </a:lnTo>
                  <a:lnTo>
                    <a:pt x="2540" y="11821"/>
                  </a:lnTo>
                  <a:lnTo>
                    <a:pt x="2907" y="11748"/>
                  </a:lnTo>
                  <a:lnTo>
                    <a:pt x="3297" y="11675"/>
                  </a:lnTo>
                  <a:lnTo>
                    <a:pt x="3712" y="11650"/>
                  </a:lnTo>
                  <a:lnTo>
                    <a:pt x="4152" y="11626"/>
                  </a:lnTo>
                  <a:lnTo>
                    <a:pt x="4738" y="11650"/>
                  </a:lnTo>
                  <a:lnTo>
                    <a:pt x="5300" y="11699"/>
                  </a:lnTo>
                  <a:lnTo>
                    <a:pt x="5788" y="11748"/>
                  </a:lnTo>
                  <a:lnTo>
                    <a:pt x="6252" y="11821"/>
                  </a:lnTo>
                  <a:lnTo>
                    <a:pt x="6668" y="11919"/>
                  </a:lnTo>
                  <a:lnTo>
                    <a:pt x="7034" y="11992"/>
                  </a:lnTo>
                  <a:lnTo>
                    <a:pt x="7596" y="12163"/>
                  </a:lnTo>
                  <a:lnTo>
                    <a:pt x="7767" y="12188"/>
                  </a:lnTo>
                  <a:lnTo>
                    <a:pt x="7938" y="12163"/>
                  </a:lnTo>
                  <a:lnTo>
                    <a:pt x="8084" y="12090"/>
                  </a:lnTo>
                  <a:lnTo>
                    <a:pt x="8182" y="11992"/>
                  </a:lnTo>
                  <a:lnTo>
                    <a:pt x="8255" y="11895"/>
                  </a:lnTo>
                  <a:lnTo>
                    <a:pt x="8304" y="11773"/>
                  </a:lnTo>
                  <a:lnTo>
                    <a:pt x="8328" y="11626"/>
                  </a:lnTo>
                  <a:lnTo>
                    <a:pt x="8328" y="1661"/>
                  </a:lnTo>
                  <a:lnTo>
                    <a:pt x="8304" y="1539"/>
                  </a:lnTo>
                  <a:lnTo>
                    <a:pt x="8280" y="1442"/>
                  </a:lnTo>
                  <a:lnTo>
                    <a:pt x="8206" y="1319"/>
                  </a:lnTo>
                  <a:lnTo>
                    <a:pt x="8133" y="1246"/>
                  </a:lnTo>
                  <a:lnTo>
                    <a:pt x="7987" y="1124"/>
                  </a:lnTo>
                  <a:lnTo>
                    <a:pt x="7816" y="978"/>
                  </a:lnTo>
                  <a:lnTo>
                    <a:pt x="7400" y="758"/>
                  </a:lnTo>
                  <a:lnTo>
                    <a:pt x="6936" y="538"/>
                  </a:lnTo>
                  <a:lnTo>
                    <a:pt x="6423" y="343"/>
                  </a:lnTo>
                  <a:lnTo>
                    <a:pt x="5862" y="196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3" name="Shape 483"/>
          <p:cNvSpPr/>
          <p:nvPr/>
        </p:nvSpPr>
        <p:spPr>
          <a:xfrm>
            <a:off x="2048085" y="950288"/>
            <a:ext cx="350200" cy="348152"/>
          </a:xfrm>
          <a:custGeom>
            <a:avLst/>
            <a:gdLst/>
            <a:ahLst/>
            <a:cxnLst/>
            <a:rect l="0" t="0" r="0" b="0"/>
            <a:pathLst>
              <a:path w="16756" h="16658" extrusionOk="0">
                <a:moveTo>
                  <a:pt x="13287" y="2565"/>
                </a:moveTo>
                <a:lnTo>
                  <a:pt x="13482" y="2590"/>
                </a:lnTo>
                <a:lnTo>
                  <a:pt x="13653" y="2663"/>
                </a:lnTo>
                <a:lnTo>
                  <a:pt x="13800" y="2736"/>
                </a:lnTo>
                <a:lnTo>
                  <a:pt x="13922" y="2858"/>
                </a:lnTo>
                <a:lnTo>
                  <a:pt x="14069" y="3005"/>
                </a:lnTo>
                <a:lnTo>
                  <a:pt x="14142" y="3176"/>
                </a:lnTo>
                <a:lnTo>
                  <a:pt x="14191" y="3371"/>
                </a:lnTo>
                <a:lnTo>
                  <a:pt x="14215" y="3567"/>
                </a:lnTo>
                <a:lnTo>
                  <a:pt x="14191" y="3738"/>
                </a:lnTo>
                <a:lnTo>
                  <a:pt x="14142" y="3884"/>
                </a:lnTo>
                <a:lnTo>
                  <a:pt x="14069" y="4055"/>
                </a:lnTo>
                <a:lnTo>
                  <a:pt x="13922" y="4202"/>
                </a:lnTo>
                <a:lnTo>
                  <a:pt x="13800" y="4348"/>
                </a:lnTo>
                <a:lnTo>
                  <a:pt x="13653" y="4446"/>
                </a:lnTo>
                <a:lnTo>
                  <a:pt x="13482" y="4495"/>
                </a:lnTo>
                <a:lnTo>
                  <a:pt x="13067" y="4495"/>
                </a:lnTo>
                <a:lnTo>
                  <a:pt x="12896" y="4446"/>
                </a:lnTo>
                <a:lnTo>
                  <a:pt x="12725" y="4348"/>
                </a:lnTo>
                <a:lnTo>
                  <a:pt x="12554" y="4202"/>
                </a:lnTo>
                <a:lnTo>
                  <a:pt x="12481" y="4055"/>
                </a:lnTo>
                <a:lnTo>
                  <a:pt x="12408" y="3884"/>
                </a:lnTo>
                <a:lnTo>
                  <a:pt x="12359" y="3738"/>
                </a:lnTo>
                <a:lnTo>
                  <a:pt x="12359" y="3567"/>
                </a:lnTo>
                <a:lnTo>
                  <a:pt x="12359" y="3371"/>
                </a:lnTo>
                <a:lnTo>
                  <a:pt x="12408" y="3176"/>
                </a:lnTo>
                <a:lnTo>
                  <a:pt x="12481" y="3005"/>
                </a:lnTo>
                <a:lnTo>
                  <a:pt x="12554" y="2858"/>
                </a:lnTo>
                <a:lnTo>
                  <a:pt x="12725" y="2736"/>
                </a:lnTo>
                <a:lnTo>
                  <a:pt x="12896" y="2663"/>
                </a:lnTo>
                <a:lnTo>
                  <a:pt x="13067" y="2590"/>
                </a:lnTo>
                <a:lnTo>
                  <a:pt x="13287" y="2565"/>
                </a:lnTo>
                <a:close/>
                <a:moveTo>
                  <a:pt x="10845" y="1"/>
                </a:moveTo>
                <a:lnTo>
                  <a:pt x="10527" y="25"/>
                </a:lnTo>
                <a:lnTo>
                  <a:pt x="10210" y="74"/>
                </a:lnTo>
                <a:lnTo>
                  <a:pt x="9868" y="172"/>
                </a:lnTo>
                <a:lnTo>
                  <a:pt x="9477" y="318"/>
                </a:lnTo>
                <a:lnTo>
                  <a:pt x="9184" y="489"/>
                </a:lnTo>
                <a:lnTo>
                  <a:pt x="8891" y="660"/>
                </a:lnTo>
                <a:lnTo>
                  <a:pt x="8622" y="831"/>
                </a:lnTo>
                <a:lnTo>
                  <a:pt x="8525" y="953"/>
                </a:lnTo>
                <a:lnTo>
                  <a:pt x="8427" y="1051"/>
                </a:lnTo>
                <a:lnTo>
                  <a:pt x="416" y="8866"/>
                </a:lnTo>
                <a:lnTo>
                  <a:pt x="270" y="9086"/>
                </a:lnTo>
                <a:lnTo>
                  <a:pt x="123" y="9355"/>
                </a:lnTo>
                <a:lnTo>
                  <a:pt x="25" y="9624"/>
                </a:lnTo>
                <a:lnTo>
                  <a:pt x="1" y="9746"/>
                </a:lnTo>
                <a:lnTo>
                  <a:pt x="1" y="9917"/>
                </a:lnTo>
                <a:lnTo>
                  <a:pt x="1" y="10039"/>
                </a:lnTo>
                <a:lnTo>
                  <a:pt x="25" y="10136"/>
                </a:lnTo>
                <a:lnTo>
                  <a:pt x="123" y="10381"/>
                </a:lnTo>
                <a:lnTo>
                  <a:pt x="270" y="10625"/>
                </a:lnTo>
                <a:lnTo>
                  <a:pt x="416" y="10869"/>
                </a:lnTo>
                <a:lnTo>
                  <a:pt x="5911" y="16242"/>
                </a:lnTo>
                <a:lnTo>
                  <a:pt x="6009" y="16340"/>
                </a:lnTo>
                <a:lnTo>
                  <a:pt x="6131" y="16438"/>
                </a:lnTo>
                <a:lnTo>
                  <a:pt x="6253" y="16511"/>
                </a:lnTo>
                <a:lnTo>
                  <a:pt x="6400" y="16560"/>
                </a:lnTo>
                <a:lnTo>
                  <a:pt x="6522" y="16609"/>
                </a:lnTo>
                <a:lnTo>
                  <a:pt x="6668" y="16633"/>
                </a:lnTo>
                <a:lnTo>
                  <a:pt x="6961" y="16657"/>
                </a:lnTo>
                <a:lnTo>
                  <a:pt x="7206" y="16633"/>
                </a:lnTo>
                <a:lnTo>
                  <a:pt x="7474" y="16560"/>
                </a:lnTo>
                <a:lnTo>
                  <a:pt x="7596" y="16511"/>
                </a:lnTo>
                <a:lnTo>
                  <a:pt x="7719" y="16438"/>
                </a:lnTo>
                <a:lnTo>
                  <a:pt x="7816" y="16340"/>
                </a:lnTo>
                <a:lnTo>
                  <a:pt x="7914" y="16242"/>
                </a:lnTo>
                <a:lnTo>
                  <a:pt x="15803" y="8427"/>
                </a:lnTo>
                <a:lnTo>
                  <a:pt x="15974" y="8183"/>
                </a:lnTo>
                <a:lnTo>
                  <a:pt x="16169" y="7938"/>
                </a:lnTo>
                <a:lnTo>
                  <a:pt x="16242" y="7792"/>
                </a:lnTo>
                <a:lnTo>
                  <a:pt x="16340" y="7645"/>
                </a:lnTo>
                <a:lnTo>
                  <a:pt x="16389" y="7474"/>
                </a:lnTo>
                <a:lnTo>
                  <a:pt x="16438" y="7279"/>
                </a:lnTo>
                <a:lnTo>
                  <a:pt x="16584" y="6961"/>
                </a:lnTo>
                <a:lnTo>
                  <a:pt x="16682" y="6644"/>
                </a:lnTo>
                <a:lnTo>
                  <a:pt x="16731" y="6326"/>
                </a:lnTo>
                <a:lnTo>
                  <a:pt x="16755" y="6009"/>
                </a:lnTo>
                <a:lnTo>
                  <a:pt x="16755" y="1491"/>
                </a:lnTo>
                <a:lnTo>
                  <a:pt x="16731" y="1173"/>
                </a:lnTo>
                <a:lnTo>
                  <a:pt x="16706" y="1051"/>
                </a:lnTo>
                <a:lnTo>
                  <a:pt x="16657" y="905"/>
                </a:lnTo>
                <a:lnTo>
                  <a:pt x="16609" y="782"/>
                </a:lnTo>
                <a:lnTo>
                  <a:pt x="16535" y="660"/>
                </a:lnTo>
                <a:lnTo>
                  <a:pt x="16438" y="538"/>
                </a:lnTo>
                <a:lnTo>
                  <a:pt x="16340" y="416"/>
                </a:lnTo>
                <a:lnTo>
                  <a:pt x="16144" y="270"/>
                </a:lnTo>
                <a:lnTo>
                  <a:pt x="15900" y="123"/>
                </a:lnTo>
                <a:lnTo>
                  <a:pt x="15632" y="50"/>
                </a:lnTo>
                <a:lnTo>
                  <a:pt x="15509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4" name="Shape 484"/>
          <p:cNvSpPr/>
          <p:nvPr/>
        </p:nvSpPr>
        <p:spPr>
          <a:xfrm>
            <a:off x="2612156" y="967656"/>
            <a:ext cx="349155" cy="313437"/>
          </a:xfrm>
          <a:custGeom>
            <a:avLst/>
            <a:gdLst/>
            <a:ahLst/>
            <a:cxnLst/>
            <a:rect l="0" t="0" r="0" b="0"/>
            <a:pathLst>
              <a:path w="16706" h="14997" extrusionOk="0">
                <a:moveTo>
                  <a:pt x="4299" y="0"/>
                </a:moveTo>
                <a:lnTo>
                  <a:pt x="3859" y="25"/>
                </a:lnTo>
                <a:lnTo>
                  <a:pt x="3444" y="74"/>
                </a:lnTo>
                <a:lnTo>
                  <a:pt x="3029" y="196"/>
                </a:lnTo>
                <a:lnTo>
                  <a:pt x="2614" y="342"/>
                </a:lnTo>
                <a:lnTo>
                  <a:pt x="2247" y="513"/>
                </a:lnTo>
                <a:lnTo>
                  <a:pt x="1905" y="733"/>
                </a:lnTo>
                <a:lnTo>
                  <a:pt x="1563" y="977"/>
                </a:lnTo>
                <a:lnTo>
                  <a:pt x="1270" y="1246"/>
                </a:lnTo>
                <a:lnTo>
                  <a:pt x="977" y="1563"/>
                </a:lnTo>
                <a:lnTo>
                  <a:pt x="733" y="1881"/>
                </a:lnTo>
                <a:lnTo>
                  <a:pt x="513" y="2247"/>
                </a:lnTo>
                <a:lnTo>
                  <a:pt x="342" y="2614"/>
                </a:lnTo>
                <a:lnTo>
                  <a:pt x="196" y="3004"/>
                </a:lnTo>
                <a:lnTo>
                  <a:pt x="98" y="3420"/>
                </a:lnTo>
                <a:lnTo>
                  <a:pt x="25" y="3859"/>
                </a:lnTo>
                <a:lnTo>
                  <a:pt x="0" y="4299"/>
                </a:lnTo>
                <a:lnTo>
                  <a:pt x="0" y="4592"/>
                </a:lnTo>
                <a:lnTo>
                  <a:pt x="25" y="4885"/>
                </a:lnTo>
                <a:lnTo>
                  <a:pt x="122" y="5447"/>
                </a:lnTo>
                <a:lnTo>
                  <a:pt x="245" y="6008"/>
                </a:lnTo>
                <a:lnTo>
                  <a:pt x="440" y="6546"/>
                </a:lnTo>
                <a:lnTo>
                  <a:pt x="660" y="7059"/>
                </a:lnTo>
                <a:lnTo>
                  <a:pt x="928" y="7547"/>
                </a:lnTo>
                <a:lnTo>
                  <a:pt x="1197" y="8011"/>
                </a:lnTo>
                <a:lnTo>
                  <a:pt x="1515" y="8475"/>
                </a:lnTo>
                <a:lnTo>
                  <a:pt x="1856" y="8915"/>
                </a:lnTo>
                <a:lnTo>
                  <a:pt x="2198" y="9330"/>
                </a:lnTo>
                <a:lnTo>
                  <a:pt x="2565" y="9745"/>
                </a:lnTo>
                <a:lnTo>
                  <a:pt x="2931" y="10136"/>
                </a:lnTo>
                <a:lnTo>
                  <a:pt x="3639" y="10869"/>
                </a:lnTo>
                <a:lnTo>
                  <a:pt x="4299" y="11528"/>
                </a:lnTo>
                <a:lnTo>
                  <a:pt x="4861" y="12065"/>
                </a:lnTo>
                <a:lnTo>
                  <a:pt x="5496" y="12627"/>
                </a:lnTo>
                <a:lnTo>
                  <a:pt x="6839" y="13775"/>
                </a:lnTo>
                <a:lnTo>
                  <a:pt x="7913" y="14654"/>
                </a:lnTo>
                <a:lnTo>
                  <a:pt x="8353" y="14996"/>
                </a:lnTo>
                <a:lnTo>
                  <a:pt x="8793" y="14654"/>
                </a:lnTo>
                <a:lnTo>
                  <a:pt x="9843" y="13799"/>
                </a:lnTo>
                <a:lnTo>
                  <a:pt x="11186" y="12651"/>
                </a:lnTo>
                <a:lnTo>
                  <a:pt x="11821" y="12090"/>
                </a:lnTo>
                <a:lnTo>
                  <a:pt x="12407" y="11528"/>
                </a:lnTo>
                <a:lnTo>
                  <a:pt x="13067" y="10869"/>
                </a:lnTo>
                <a:lnTo>
                  <a:pt x="13775" y="10136"/>
                </a:lnTo>
                <a:lnTo>
                  <a:pt x="14141" y="9745"/>
                </a:lnTo>
                <a:lnTo>
                  <a:pt x="14508" y="9330"/>
                </a:lnTo>
                <a:lnTo>
                  <a:pt x="14850" y="8915"/>
                </a:lnTo>
                <a:lnTo>
                  <a:pt x="15191" y="8475"/>
                </a:lnTo>
                <a:lnTo>
                  <a:pt x="15509" y="8011"/>
                </a:lnTo>
                <a:lnTo>
                  <a:pt x="15778" y="7547"/>
                </a:lnTo>
                <a:lnTo>
                  <a:pt x="16046" y="7059"/>
                </a:lnTo>
                <a:lnTo>
                  <a:pt x="16266" y="6546"/>
                </a:lnTo>
                <a:lnTo>
                  <a:pt x="16461" y="6008"/>
                </a:lnTo>
                <a:lnTo>
                  <a:pt x="16584" y="5447"/>
                </a:lnTo>
                <a:lnTo>
                  <a:pt x="16681" y="4885"/>
                </a:lnTo>
                <a:lnTo>
                  <a:pt x="16706" y="4592"/>
                </a:lnTo>
                <a:lnTo>
                  <a:pt x="16706" y="4299"/>
                </a:lnTo>
                <a:lnTo>
                  <a:pt x="16681" y="3859"/>
                </a:lnTo>
                <a:lnTo>
                  <a:pt x="16608" y="3420"/>
                </a:lnTo>
                <a:lnTo>
                  <a:pt x="16510" y="3004"/>
                </a:lnTo>
                <a:lnTo>
                  <a:pt x="16364" y="2614"/>
                </a:lnTo>
                <a:lnTo>
                  <a:pt x="16193" y="2247"/>
                </a:lnTo>
                <a:lnTo>
                  <a:pt x="15973" y="1881"/>
                </a:lnTo>
                <a:lnTo>
                  <a:pt x="15729" y="1563"/>
                </a:lnTo>
                <a:lnTo>
                  <a:pt x="15436" y="1246"/>
                </a:lnTo>
                <a:lnTo>
                  <a:pt x="15143" y="977"/>
                </a:lnTo>
                <a:lnTo>
                  <a:pt x="14801" y="733"/>
                </a:lnTo>
                <a:lnTo>
                  <a:pt x="14459" y="513"/>
                </a:lnTo>
                <a:lnTo>
                  <a:pt x="14092" y="342"/>
                </a:lnTo>
                <a:lnTo>
                  <a:pt x="13677" y="196"/>
                </a:lnTo>
                <a:lnTo>
                  <a:pt x="13262" y="74"/>
                </a:lnTo>
                <a:lnTo>
                  <a:pt x="12847" y="25"/>
                </a:lnTo>
                <a:lnTo>
                  <a:pt x="12407" y="0"/>
                </a:lnTo>
                <a:lnTo>
                  <a:pt x="12065" y="0"/>
                </a:lnTo>
                <a:lnTo>
                  <a:pt x="11723" y="49"/>
                </a:lnTo>
                <a:lnTo>
                  <a:pt x="11381" y="122"/>
                </a:lnTo>
                <a:lnTo>
                  <a:pt x="11064" y="196"/>
                </a:lnTo>
                <a:lnTo>
                  <a:pt x="10746" y="318"/>
                </a:lnTo>
                <a:lnTo>
                  <a:pt x="10453" y="464"/>
                </a:lnTo>
                <a:lnTo>
                  <a:pt x="10160" y="611"/>
                </a:lnTo>
                <a:lnTo>
                  <a:pt x="9892" y="806"/>
                </a:lnTo>
                <a:lnTo>
                  <a:pt x="9647" y="1002"/>
                </a:lnTo>
                <a:lnTo>
                  <a:pt x="9403" y="1221"/>
                </a:lnTo>
                <a:lnTo>
                  <a:pt x="9183" y="1466"/>
                </a:lnTo>
                <a:lnTo>
                  <a:pt x="8964" y="1710"/>
                </a:lnTo>
                <a:lnTo>
                  <a:pt x="8793" y="1979"/>
                </a:lnTo>
                <a:lnTo>
                  <a:pt x="8622" y="2272"/>
                </a:lnTo>
                <a:lnTo>
                  <a:pt x="8475" y="2565"/>
                </a:lnTo>
                <a:lnTo>
                  <a:pt x="8353" y="2858"/>
                </a:lnTo>
                <a:lnTo>
                  <a:pt x="8231" y="2565"/>
                </a:lnTo>
                <a:lnTo>
                  <a:pt x="8084" y="2272"/>
                </a:lnTo>
                <a:lnTo>
                  <a:pt x="7913" y="1979"/>
                </a:lnTo>
                <a:lnTo>
                  <a:pt x="7742" y="1710"/>
                </a:lnTo>
                <a:lnTo>
                  <a:pt x="7523" y="1466"/>
                </a:lnTo>
                <a:lnTo>
                  <a:pt x="7303" y="1221"/>
                </a:lnTo>
                <a:lnTo>
                  <a:pt x="7059" y="1002"/>
                </a:lnTo>
                <a:lnTo>
                  <a:pt x="6814" y="806"/>
                </a:lnTo>
                <a:lnTo>
                  <a:pt x="6546" y="611"/>
                </a:lnTo>
                <a:lnTo>
                  <a:pt x="6253" y="464"/>
                </a:lnTo>
                <a:lnTo>
                  <a:pt x="5960" y="318"/>
                </a:lnTo>
                <a:lnTo>
                  <a:pt x="5642" y="196"/>
                </a:lnTo>
                <a:lnTo>
                  <a:pt x="5325" y="122"/>
                </a:lnTo>
                <a:lnTo>
                  <a:pt x="4983" y="49"/>
                </a:lnTo>
                <a:lnTo>
                  <a:pt x="464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5" name="Shape 485"/>
          <p:cNvSpPr/>
          <p:nvPr/>
        </p:nvSpPr>
        <p:spPr>
          <a:xfrm>
            <a:off x="3180804" y="970206"/>
            <a:ext cx="338956" cy="308317"/>
          </a:xfrm>
          <a:custGeom>
            <a:avLst/>
            <a:gdLst/>
            <a:ahLst/>
            <a:cxnLst/>
            <a:rect l="0" t="0" r="0" b="0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" name="Shape 486"/>
          <p:cNvSpPr/>
          <p:nvPr/>
        </p:nvSpPr>
        <p:spPr>
          <a:xfrm>
            <a:off x="3755576" y="973258"/>
            <a:ext cx="316510" cy="302214"/>
          </a:xfrm>
          <a:custGeom>
            <a:avLst/>
            <a:gdLst/>
            <a:ahLst/>
            <a:cxnLst/>
            <a:rect l="0" t="0" r="0" b="0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7" name="Shape 487"/>
          <p:cNvGrpSpPr/>
          <p:nvPr/>
        </p:nvGrpSpPr>
        <p:grpSpPr>
          <a:xfrm>
            <a:off x="4302631" y="952827"/>
            <a:ext cx="349155" cy="349657"/>
            <a:chOff x="5302225" y="968375"/>
            <a:chExt cx="417650" cy="418250"/>
          </a:xfrm>
        </p:grpSpPr>
        <p:sp>
          <p:nvSpPr>
            <p:cNvPr id="488" name="Shape 488"/>
            <p:cNvSpPr/>
            <p:nvPr/>
          </p:nvSpPr>
          <p:spPr>
            <a:xfrm>
              <a:off x="5333350" y="991575"/>
              <a:ext cx="152075" cy="155100"/>
            </a:xfrm>
            <a:custGeom>
              <a:avLst/>
              <a:gdLst/>
              <a:ahLst/>
              <a:cxnLst/>
              <a:rect l="0" t="0" r="0" b="0"/>
              <a:pathLst>
                <a:path w="6083" h="6204" extrusionOk="0">
                  <a:moveTo>
                    <a:pt x="2541" y="0"/>
                  </a:moveTo>
                  <a:lnTo>
                    <a:pt x="2468" y="25"/>
                  </a:lnTo>
                  <a:lnTo>
                    <a:pt x="2443" y="147"/>
                  </a:lnTo>
                  <a:lnTo>
                    <a:pt x="2101" y="1807"/>
                  </a:lnTo>
                  <a:lnTo>
                    <a:pt x="2052" y="1930"/>
                  </a:lnTo>
                  <a:lnTo>
                    <a:pt x="1979" y="2052"/>
                  </a:lnTo>
                  <a:lnTo>
                    <a:pt x="1857" y="2174"/>
                  </a:lnTo>
                  <a:lnTo>
                    <a:pt x="1735" y="2223"/>
                  </a:lnTo>
                  <a:lnTo>
                    <a:pt x="123" y="2760"/>
                  </a:lnTo>
                  <a:lnTo>
                    <a:pt x="25" y="2833"/>
                  </a:lnTo>
                  <a:lnTo>
                    <a:pt x="1" y="2882"/>
                  </a:lnTo>
                  <a:lnTo>
                    <a:pt x="25" y="2955"/>
                  </a:lnTo>
                  <a:lnTo>
                    <a:pt x="99" y="3029"/>
                  </a:lnTo>
                  <a:lnTo>
                    <a:pt x="1588" y="3859"/>
                  </a:lnTo>
                  <a:lnTo>
                    <a:pt x="1711" y="3932"/>
                  </a:lnTo>
                  <a:lnTo>
                    <a:pt x="1808" y="4054"/>
                  </a:lnTo>
                  <a:lnTo>
                    <a:pt x="1857" y="4201"/>
                  </a:lnTo>
                  <a:lnTo>
                    <a:pt x="1882" y="4323"/>
                  </a:lnTo>
                  <a:lnTo>
                    <a:pt x="1906" y="6033"/>
                  </a:lnTo>
                  <a:lnTo>
                    <a:pt x="1930" y="6130"/>
                  </a:lnTo>
                  <a:lnTo>
                    <a:pt x="1979" y="6204"/>
                  </a:lnTo>
                  <a:lnTo>
                    <a:pt x="2052" y="6204"/>
                  </a:lnTo>
                  <a:lnTo>
                    <a:pt x="2126" y="6130"/>
                  </a:lnTo>
                  <a:lnTo>
                    <a:pt x="3371" y="4982"/>
                  </a:lnTo>
                  <a:lnTo>
                    <a:pt x="3493" y="4885"/>
                  </a:lnTo>
                  <a:lnTo>
                    <a:pt x="3640" y="4836"/>
                  </a:lnTo>
                  <a:lnTo>
                    <a:pt x="3787" y="4836"/>
                  </a:lnTo>
                  <a:lnTo>
                    <a:pt x="3933" y="4860"/>
                  </a:lnTo>
                  <a:lnTo>
                    <a:pt x="5545" y="5349"/>
                  </a:lnTo>
                  <a:lnTo>
                    <a:pt x="5667" y="5373"/>
                  </a:lnTo>
                  <a:lnTo>
                    <a:pt x="5716" y="5349"/>
                  </a:lnTo>
                  <a:lnTo>
                    <a:pt x="5740" y="5275"/>
                  </a:lnTo>
                  <a:lnTo>
                    <a:pt x="5716" y="5178"/>
                  </a:lnTo>
                  <a:lnTo>
                    <a:pt x="5008" y="3615"/>
                  </a:lnTo>
                  <a:lnTo>
                    <a:pt x="4959" y="3493"/>
                  </a:lnTo>
                  <a:lnTo>
                    <a:pt x="4959" y="3346"/>
                  </a:lnTo>
                  <a:lnTo>
                    <a:pt x="4983" y="3200"/>
                  </a:lnTo>
                  <a:lnTo>
                    <a:pt x="5057" y="3077"/>
                  </a:lnTo>
                  <a:lnTo>
                    <a:pt x="6033" y="1685"/>
                  </a:lnTo>
                  <a:lnTo>
                    <a:pt x="6082" y="1588"/>
                  </a:lnTo>
                  <a:lnTo>
                    <a:pt x="6082" y="1514"/>
                  </a:lnTo>
                  <a:lnTo>
                    <a:pt x="6009" y="1465"/>
                  </a:lnTo>
                  <a:lnTo>
                    <a:pt x="5911" y="1465"/>
                  </a:lnTo>
                  <a:lnTo>
                    <a:pt x="4202" y="1661"/>
                  </a:lnTo>
                  <a:lnTo>
                    <a:pt x="4080" y="1661"/>
                  </a:lnTo>
                  <a:lnTo>
                    <a:pt x="3933" y="1612"/>
                  </a:lnTo>
                  <a:lnTo>
                    <a:pt x="3811" y="1539"/>
                  </a:lnTo>
                  <a:lnTo>
                    <a:pt x="3713" y="1441"/>
                  </a:lnTo>
                  <a:lnTo>
                    <a:pt x="2687" y="73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Shape 489"/>
            <p:cNvSpPr/>
            <p:nvPr/>
          </p:nvSpPr>
          <p:spPr>
            <a:xfrm>
              <a:off x="5302225" y="968375"/>
              <a:ext cx="417650" cy="418250"/>
            </a:xfrm>
            <a:custGeom>
              <a:avLst/>
              <a:gdLst/>
              <a:ahLst/>
              <a:cxnLst/>
              <a:rect l="0" t="0" r="0" b="0"/>
              <a:pathLst>
                <a:path w="16706" h="16730" extrusionOk="0">
                  <a:moveTo>
                    <a:pt x="10331" y="0"/>
                  </a:moveTo>
                  <a:lnTo>
                    <a:pt x="10747" y="513"/>
                  </a:lnTo>
                  <a:lnTo>
                    <a:pt x="10942" y="782"/>
                  </a:lnTo>
                  <a:lnTo>
                    <a:pt x="11137" y="1050"/>
                  </a:lnTo>
                  <a:lnTo>
                    <a:pt x="11284" y="1343"/>
                  </a:lnTo>
                  <a:lnTo>
                    <a:pt x="11455" y="1636"/>
                  </a:lnTo>
                  <a:lnTo>
                    <a:pt x="11577" y="1929"/>
                  </a:lnTo>
                  <a:lnTo>
                    <a:pt x="11723" y="2223"/>
                  </a:lnTo>
                  <a:lnTo>
                    <a:pt x="11821" y="2540"/>
                  </a:lnTo>
                  <a:lnTo>
                    <a:pt x="11919" y="2858"/>
                  </a:lnTo>
                  <a:lnTo>
                    <a:pt x="12017" y="3199"/>
                  </a:lnTo>
                  <a:lnTo>
                    <a:pt x="12090" y="3517"/>
                  </a:lnTo>
                  <a:lnTo>
                    <a:pt x="12139" y="3859"/>
                  </a:lnTo>
                  <a:lnTo>
                    <a:pt x="12187" y="4201"/>
                  </a:lnTo>
                  <a:lnTo>
                    <a:pt x="12212" y="4543"/>
                  </a:lnTo>
                  <a:lnTo>
                    <a:pt x="12212" y="4909"/>
                  </a:lnTo>
                  <a:lnTo>
                    <a:pt x="12212" y="5275"/>
                  </a:lnTo>
                  <a:lnTo>
                    <a:pt x="12187" y="5642"/>
                  </a:lnTo>
                  <a:lnTo>
                    <a:pt x="12139" y="6008"/>
                  </a:lnTo>
                  <a:lnTo>
                    <a:pt x="12065" y="6374"/>
                  </a:lnTo>
                  <a:lnTo>
                    <a:pt x="11992" y="6741"/>
                  </a:lnTo>
                  <a:lnTo>
                    <a:pt x="11894" y="7083"/>
                  </a:lnTo>
                  <a:lnTo>
                    <a:pt x="11772" y="7425"/>
                  </a:lnTo>
                  <a:lnTo>
                    <a:pt x="11650" y="7742"/>
                  </a:lnTo>
                  <a:lnTo>
                    <a:pt x="11504" y="8084"/>
                  </a:lnTo>
                  <a:lnTo>
                    <a:pt x="11333" y="8402"/>
                  </a:lnTo>
                  <a:lnTo>
                    <a:pt x="11162" y="8695"/>
                  </a:lnTo>
                  <a:lnTo>
                    <a:pt x="10966" y="8988"/>
                  </a:lnTo>
                  <a:lnTo>
                    <a:pt x="10771" y="9281"/>
                  </a:lnTo>
                  <a:lnTo>
                    <a:pt x="10551" y="9549"/>
                  </a:lnTo>
                  <a:lnTo>
                    <a:pt x="10307" y="9818"/>
                  </a:lnTo>
                  <a:lnTo>
                    <a:pt x="10063" y="10087"/>
                  </a:lnTo>
                  <a:lnTo>
                    <a:pt x="9818" y="10331"/>
                  </a:lnTo>
                  <a:lnTo>
                    <a:pt x="9550" y="10551"/>
                  </a:lnTo>
                  <a:lnTo>
                    <a:pt x="9281" y="10771"/>
                  </a:lnTo>
                  <a:lnTo>
                    <a:pt x="8988" y="10966"/>
                  </a:lnTo>
                  <a:lnTo>
                    <a:pt x="8695" y="11161"/>
                  </a:lnTo>
                  <a:lnTo>
                    <a:pt x="8377" y="11332"/>
                  </a:lnTo>
                  <a:lnTo>
                    <a:pt x="8060" y="11503"/>
                  </a:lnTo>
                  <a:lnTo>
                    <a:pt x="7742" y="11650"/>
                  </a:lnTo>
                  <a:lnTo>
                    <a:pt x="7401" y="11772"/>
                  </a:lnTo>
                  <a:lnTo>
                    <a:pt x="7059" y="11894"/>
                  </a:lnTo>
                  <a:lnTo>
                    <a:pt x="6717" y="11992"/>
                  </a:lnTo>
                  <a:lnTo>
                    <a:pt x="6375" y="12065"/>
                  </a:lnTo>
                  <a:lnTo>
                    <a:pt x="6008" y="12138"/>
                  </a:lnTo>
                  <a:lnTo>
                    <a:pt x="5642" y="12187"/>
                  </a:lnTo>
                  <a:lnTo>
                    <a:pt x="5276" y="12212"/>
                  </a:lnTo>
                  <a:lnTo>
                    <a:pt x="4885" y="12236"/>
                  </a:lnTo>
                  <a:lnTo>
                    <a:pt x="4543" y="12212"/>
                  </a:lnTo>
                  <a:lnTo>
                    <a:pt x="4201" y="12187"/>
                  </a:lnTo>
                  <a:lnTo>
                    <a:pt x="3859" y="12163"/>
                  </a:lnTo>
                  <a:lnTo>
                    <a:pt x="3517" y="12089"/>
                  </a:lnTo>
                  <a:lnTo>
                    <a:pt x="3175" y="12016"/>
                  </a:lnTo>
                  <a:lnTo>
                    <a:pt x="2858" y="11943"/>
                  </a:lnTo>
                  <a:lnTo>
                    <a:pt x="2540" y="11845"/>
                  </a:lnTo>
                  <a:lnTo>
                    <a:pt x="2223" y="11723"/>
                  </a:lnTo>
                  <a:lnTo>
                    <a:pt x="1905" y="11601"/>
                  </a:lnTo>
                  <a:lnTo>
                    <a:pt x="1612" y="11454"/>
                  </a:lnTo>
                  <a:lnTo>
                    <a:pt x="1319" y="11308"/>
                  </a:lnTo>
                  <a:lnTo>
                    <a:pt x="1051" y="11137"/>
                  </a:lnTo>
                  <a:lnTo>
                    <a:pt x="757" y="10966"/>
                  </a:lnTo>
                  <a:lnTo>
                    <a:pt x="489" y="10771"/>
                  </a:lnTo>
                  <a:lnTo>
                    <a:pt x="0" y="10355"/>
                  </a:lnTo>
                  <a:lnTo>
                    <a:pt x="98" y="10697"/>
                  </a:lnTo>
                  <a:lnTo>
                    <a:pt x="196" y="11015"/>
                  </a:lnTo>
                  <a:lnTo>
                    <a:pt x="464" y="11674"/>
                  </a:lnTo>
                  <a:lnTo>
                    <a:pt x="757" y="12309"/>
                  </a:lnTo>
                  <a:lnTo>
                    <a:pt x="1124" y="12895"/>
                  </a:lnTo>
                  <a:lnTo>
                    <a:pt x="1515" y="13457"/>
                  </a:lnTo>
                  <a:lnTo>
                    <a:pt x="1979" y="13970"/>
                  </a:lnTo>
                  <a:lnTo>
                    <a:pt x="2443" y="14458"/>
                  </a:lnTo>
                  <a:lnTo>
                    <a:pt x="2980" y="14898"/>
                  </a:lnTo>
                  <a:lnTo>
                    <a:pt x="3542" y="15313"/>
                  </a:lnTo>
                  <a:lnTo>
                    <a:pt x="4128" y="15680"/>
                  </a:lnTo>
                  <a:lnTo>
                    <a:pt x="4738" y="15973"/>
                  </a:lnTo>
                  <a:lnTo>
                    <a:pt x="5398" y="16241"/>
                  </a:lnTo>
                  <a:lnTo>
                    <a:pt x="5740" y="16339"/>
                  </a:lnTo>
                  <a:lnTo>
                    <a:pt x="6082" y="16437"/>
                  </a:lnTo>
                  <a:lnTo>
                    <a:pt x="6424" y="16534"/>
                  </a:lnTo>
                  <a:lnTo>
                    <a:pt x="6766" y="16608"/>
                  </a:lnTo>
                  <a:lnTo>
                    <a:pt x="7132" y="16657"/>
                  </a:lnTo>
                  <a:lnTo>
                    <a:pt x="7474" y="16681"/>
                  </a:lnTo>
                  <a:lnTo>
                    <a:pt x="7840" y="16705"/>
                  </a:lnTo>
                  <a:lnTo>
                    <a:pt x="8231" y="16730"/>
                  </a:lnTo>
                  <a:lnTo>
                    <a:pt x="8646" y="16705"/>
                  </a:lnTo>
                  <a:lnTo>
                    <a:pt x="9086" y="16681"/>
                  </a:lnTo>
                  <a:lnTo>
                    <a:pt x="9501" y="16632"/>
                  </a:lnTo>
                  <a:lnTo>
                    <a:pt x="9941" y="16559"/>
                  </a:lnTo>
                  <a:lnTo>
                    <a:pt x="10331" y="16461"/>
                  </a:lnTo>
                  <a:lnTo>
                    <a:pt x="10747" y="16339"/>
                  </a:lnTo>
                  <a:lnTo>
                    <a:pt x="11137" y="16217"/>
                  </a:lnTo>
                  <a:lnTo>
                    <a:pt x="11528" y="16046"/>
                  </a:lnTo>
                  <a:lnTo>
                    <a:pt x="11894" y="15875"/>
                  </a:lnTo>
                  <a:lnTo>
                    <a:pt x="12261" y="15704"/>
                  </a:lnTo>
                  <a:lnTo>
                    <a:pt x="12627" y="15484"/>
                  </a:lnTo>
                  <a:lnTo>
                    <a:pt x="12969" y="15264"/>
                  </a:lnTo>
                  <a:lnTo>
                    <a:pt x="13311" y="15045"/>
                  </a:lnTo>
                  <a:lnTo>
                    <a:pt x="13628" y="14776"/>
                  </a:lnTo>
                  <a:lnTo>
                    <a:pt x="13922" y="14507"/>
                  </a:lnTo>
                  <a:lnTo>
                    <a:pt x="14215" y="14239"/>
                  </a:lnTo>
                  <a:lnTo>
                    <a:pt x="14508" y="13946"/>
                  </a:lnTo>
                  <a:lnTo>
                    <a:pt x="14776" y="13628"/>
                  </a:lnTo>
                  <a:lnTo>
                    <a:pt x="15021" y="13311"/>
                  </a:lnTo>
                  <a:lnTo>
                    <a:pt x="15265" y="12969"/>
                  </a:lnTo>
                  <a:lnTo>
                    <a:pt x="15485" y="12627"/>
                  </a:lnTo>
                  <a:lnTo>
                    <a:pt x="15680" y="12285"/>
                  </a:lnTo>
                  <a:lnTo>
                    <a:pt x="15875" y="11918"/>
                  </a:lnTo>
                  <a:lnTo>
                    <a:pt x="16046" y="11528"/>
                  </a:lnTo>
                  <a:lnTo>
                    <a:pt x="16193" y="11161"/>
                  </a:lnTo>
                  <a:lnTo>
                    <a:pt x="16339" y="10746"/>
                  </a:lnTo>
                  <a:lnTo>
                    <a:pt x="16437" y="10355"/>
                  </a:lnTo>
                  <a:lnTo>
                    <a:pt x="16535" y="9940"/>
                  </a:lnTo>
                  <a:lnTo>
                    <a:pt x="16608" y="9525"/>
                  </a:lnTo>
                  <a:lnTo>
                    <a:pt x="16657" y="9085"/>
                  </a:lnTo>
                  <a:lnTo>
                    <a:pt x="16706" y="8670"/>
                  </a:lnTo>
                  <a:lnTo>
                    <a:pt x="16706" y="8231"/>
                  </a:lnTo>
                  <a:lnTo>
                    <a:pt x="16706" y="7864"/>
                  </a:lnTo>
                  <a:lnTo>
                    <a:pt x="16681" y="7498"/>
                  </a:lnTo>
                  <a:lnTo>
                    <a:pt x="16632" y="7132"/>
                  </a:lnTo>
                  <a:lnTo>
                    <a:pt x="16584" y="6790"/>
                  </a:lnTo>
                  <a:lnTo>
                    <a:pt x="16510" y="6423"/>
                  </a:lnTo>
                  <a:lnTo>
                    <a:pt x="16437" y="6081"/>
                  </a:lnTo>
                  <a:lnTo>
                    <a:pt x="16339" y="5739"/>
                  </a:lnTo>
                  <a:lnTo>
                    <a:pt x="16242" y="5398"/>
                  </a:lnTo>
                  <a:lnTo>
                    <a:pt x="15973" y="4763"/>
                  </a:lnTo>
                  <a:lnTo>
                    <a:pt x="15656" y="4128"/>
                  </a:lnTo>
                  <a:lnTo>
                    <a:pt x="15314" y="3541"/>
                  </a:lnTo>
                  <a:lnTo>
                    <a:pt x="14898" y="2980"/>
                  </a:lnTo>
                  <a:lnTo>
                    <a:pt x="14459" y="2467"/>
                  </a:lnTo>
                  <a:lnTo>
                    <a:pt x="13970" y="1978"/>
                  </a:lnTo>
                  <a:lnTo>
                    <a:pt x="13433" y="1539"/>
                  </a:lnTo>
                  <a:lnTo>
                    <a:pt x="12871" y="1123"/>
                  </a:lnTo>
                  <a:lnTo>
                    <a:pt x="12285" y="782"/>
                  </a:lnTo>
                  <a:lnTo>
                    <a:pt x="11675" y="464"/>
                  </a:lnTo>
                  <a:lnTo>
                    <a:pt x="11015" y="220"/>
                  </a:lnTo>
                  <a:lnTo>
                    <a:pt x="10673" y="98"/>
                  </a:lnTo>
                  <a:lnTo>
                    <a:pt x="1033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0" name="Shape 490"/>
          <p:cNvGrpSpPr/>
          <p:nvPr/>
        </p:nvGrpSpPr>
        <p:grpSpPr>
          <a:xfrm>
            <a:off x="4824295" y="913514"/>
            <a:ext cx="432881" cy="421637"/>
            <a:chOff x="5926225" y="921350"/>
            <a:chExt cx="517800" cy="504350"/>
          </a:xfrm>
        </p:grpSpPr>
        <p:sp>
          <p:nvSpPr>
            <p:cNvPr id="491" name="Shape 491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0" t="0" r="0" b="0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Shape 492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0" t="0" r="0" b="0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3" name="Shape 493"/>
          <p:cNvGrpSpPr/>
          <p:nvPr/>
        </p:nvGrpSpPr>
        <p:grpSpPr>
          <a:xfrm>
            <a:off x="5402118" y="921686"/>
            <a:ext cx="404290" cy="405314"/>
            <a:chOff x="6617400" y="931125"/>
            <a:chExt cx="483600" cy="484825"/>
          </a:xfrm>
        </p:grpSpPr>
        <p:sp>
          <p:nvSpPr>
            <p:cNvPr id="494" name="Shape 494"/>
            <p:cNvSpPr/>
            <p:nvPr/>
          </p:nvSpPr>
          <p:spPr>
            <a:xfrm>
              <a:off x="6843925" y="1183900"/>
              <a:ext cx="121525" cy="232050"/>
            </a:xfrm>
            <a:custGeom>
              <a:avLst/>
              <a:gdLst/>
              <a:ahLst/>
              <a:cxnLst/>
              <a:rect l="0" t="0" r="0" b="0"/>
              <a:pathLst>
                <a:path w="4861" h="9282" extrusionOk="0">
                  <a:moveTo>
                    <a:pt x="1" y="0"/>
                  </a:moveTo>
                  <a:lnTo>
                    <a:pt x="1" y="6863"/>
                  </a:lnTo>
                  <a:lnTo>
                    <a:pt x="25" y="7107"/>
                  </a:lnTo>
                  <a:lnTo>
                    <a:pt x="49" y="7327"/>
                  </a:lnTo>
                  <a:lnTo>
                    <a:pt x="123" y="7572"/>
                  </a:lnTo>
                  <a:lnTo>
                    <a:pt x="196" y="7791"/>
                  </a:lnTo>
                  <a:lnTo>
                    <a:pt x="294" y="8011"/>
                  </a:lnTo>
                  <a:lnTo>
                    <a:pt x="416" y="8207"/>
                  </a:lnTo>
                  <a:lnTo>
                    <a:pt x="562" y="8402"/>
                  </a:lnTo>
                  <a:lnTo>
                    <a:pt x="709" y="8573"/>
                  </a:lnTo>
                  <a:lnTo>
                    <a:pt x="880" y="8719"/>
                  </a:lnTo>
                  <a:lnTo>
                    <a:pt x="1075" y="8866"/>
                  </a:lnTo>
                  <a:lnTo>
                    <a:pt x="1271" y="8988"/>
                  </a:lnTo>
                  <a:lnTo>
                    <a:pt x="1490" y="9086"/>
                  </a:lnTo>
                  <a:lnTo>
                    <a:pt x="1710" y="9159"/>
                  </a:lnTo>
                  <a:lnTo>
                    <a:pt x="1930" y="9232"/>
                  </a:lnTo>
                  <a:lnTo>
                    <a:pt x="2174" y="9257"/>
                  </a:lnTo>
                  <a:lnTo>
                    <a:pt x="2418" y="9281"/>
                  </a:lnTo>
                  <a:lnTo>
                    <a:pt x="2663" y="9257"/>
                  </a:lnTo>
                  <a:lnTo>
                    <a:pt x="2907" y="9232"/>
                  </a:lnTo>
                  <a:lnTo>
                    <a:pt x="3151" y="9159"/>
                  </a:lnTo>
                  <a:lnTo>
                    <a:pt x="3371" y="9086"/>
                  </a:lnTo>
                  <a:lnTo>
                    <a:pt x="3591" y="8988"/>
                  </a:lnTo>
                  <a:lnTo>
                    <a:pt x="3786" y="8866"/>
                  </a:lnTo>
                  <a:lnTo>
                    <a:pt x="3957" y="8719"/>
                  </a:lnTo>
                  <a:lnTo>
                    <a:pt x="4128" y="8573"/>
                  </a:lnTo>
                  <a:lnTo>
                    <a:pt x="4299" y="8402"/>
                  </a:lnTo>
                  <a:lnTo>
                    <a:pt x="4446" y="8207"/>
                  </a:lnTo>
                  <a:lnTo>
                    <a:pt x="4568" y="8011"/>
                  </a:lnTo>
                  <a:lnTo>
                    <a:pt x="4665" y="7791"/>
                  </a:lnTo>
                  <a:lnTo>
                    <a:pt x="4739" y="7572"/>
                  </a:lnTo>
                  <a:lnTo>
                    <a:pt x="4812" y="7327"/>
                  </a:lnTo>
                  <a:lnTo>
                    <a:pt x="4836" y="7107"/>
                  </a:lnTo>
                  <a:lnTo>
                    <a:pt x="4861" y="6863"/>
                  </a:lnTo>
                  <a:lnTo>
                    <a:pt x="4836" y="6717"/>
                  </a:lnTo>
                  <a:lnTo>
                    <a:pt x="4812" y="6619"/>
                  </a:lnTo>
                  <a:lnTo>
                    <a:pt x="4739" y="6521"/>
                  </a:lnTo>
                  <a:lnTo>
                    <a:pt x="4665" y="6424"/>
                  </a:lnTo>
                  <a:lnTo>
                    <a:pt x="4592" y="6350"/>
                  </a:lnTo>
                  <a:lnTo>
                    <a:pt x="4470" y="6302"/>
                  </a:lnTo>
                  <a:lnTo>
                    <a:pt x="4372" y="6253"/>
                  </a:lnTo>
                  <a:lnTo>
                    <a:pt x="4128" y="6253"/>
                  </a:lnTo>
                  <a:lnTo>
                    <a:pt x="4006" y="6302"/>
                  </a:lnTo>
                  <a:lnTo>
                    <a:pt x="3908" y="6350"/>
                  </a:lnTo>
                  <a:lnTo>
                    <a:pt x="3811" y="6424"/>
                  </a:lnTo>
                  <a:lnTo>
                    <a:pt x="3737" y="6521"/>
                  </a:lnTo>
                  <a:lnTo>
                    <a:pt x="3688" y="6619"/>
                  </a:lnTo>
                  <a:lnTo>
                    <a:pt x="3640" y="6717"/>
                  </a:lnTo>
                  <a:lnTo>
                    <a:pt x="3640" y="6863"/>
                  </a:lnTo>
                  <a:lnTo>
                    <a:pt x="3615" y="7083"/>
                  </a:lnTo>
                  <a:lnTo>
                    <a:pt x="3542" y="7327"/>
                  </a:lnTo>
                  <a:lnTo>
                    <a:pt x="3420" y="7523"/>
                  </a:lnTo>
                  <a:lnTo>
                    <a:pt x="3273" y="7718"/>
                  </a:lnTo>
                  <a:lnTo>
                    <a:pt x="3102" y="7865"/>
                  </a:lnTo>
                  <a:lnTo>
                    <a:pt x="2907" y="7962"/>
                  </a:lnTo>
                  <a:lnTo>
                    <a:pt x="2663" y="8036"/>
                  </a:lnTo>
                  <a:lnTo>
                    <a:pt x="2418" y="8060"/>
                  </a:lnTo>
                  <a:lnTo>
                    <a:pt x="2174" y="8036"/>
                  </a:lnTo>
                  <a:lnTo>
                    <a:pt x="1954" y="7962"/>
                  </a:lnTo>
                  <a:lnTo>
                    <a:pt x="1759" y="7865"/>
                  </a:lnTo>
                  <a:lnTo>
                    <a:pt x="1564" y="7718"/>
                  </a:lnTo>
                  <a:lnTo>
                    <a:pt x="1417" y="7523"/>
                  </a:lnTo>
                  <a:lnTo>
                    <a:pt x="1319" y="7327"/>
                  </a:lnTo>
                  <a:lnTo>
                    <a:pt x="1246" y="7083"/>
                  </a:lnTo>
                  <a:lnTo>
                    <a:pt x="1222" y="6863"/>
                  </a:lnTo>
                  <a:lnTo>
                    <a:pt x="1222" y="0"/>
                  </a:lnTo>
                  <a:lnTo>
                    <a:pt x="953" y="220"/>
                  </a:lnTo>
                  <a:lnTo>
                    <a:pt x="880" y="293"/>
                  </a:lnTo>
                  <a:lnTo>
                    <a:pt x="806" y="342"/>
                  </a:lnTo>
                  <a:lnTo>
                    <a:pt x="709" y="367"/>
                  </a:lnTo>
                  <a:lnTo>
                    <a:pt x="513" y="367"/>
                  </a:lnTo>
                  <a:lnTo>
                    <a:pt x="416" y="342"/>
                  </a:lnTo>
                  <a:lnTo>
                    <a:pt x="342" y="293"/>
                  </a:lnTo>
                  <a:lnTo>
                    <a:pt x="269" y="2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Shape 495"/>
            <p:cNvSpPr/>
            <p:nvPr/>
          </p:nvSpPr>
          <p:spPr>
            <a:xfrm>
              <a:off x="6617400" y="931125"/>
              <a:ext cx="483600" cy="259500"/>
            </a:xfrm>
            <a:custGeom>
              <a:avLst/>
              <a:gdLst/>
              <a:ahLst/>
              <a:cxnLst/>
              <a:rect l="0" t="0" r="0" b="0"/>
              <a:pathLst>
                <a:path w="19344" h="10380" extrusionOk="0">
                  <a:moveTo>
                    <a:pt x="5252" y="9769"/>
                  </a:moveTo>
                  <a:lnTo>
                    <a:pt x="5252" y="9769"/>
                  </a:lnTo>
                  <a:lnTo>
                    <a:pt x="5252" y="9769"/>
                  </a:lnTo>
                  <a:close/>
                  <a:moveTo>
                    <a:pt x="9672" y="0"/>
                  </a:moveTo>
                  <a:lnTo>
                    <a:pt x="9550" y="25"/>
                  </a:lnTo>
                  <a:lnTo>
                    <a:pt x="9428" y="49"/>
                  </a:lnTo>
                  <a:lnTo>
                    <a:pt x="9330" y="122"/>
                  </a:lnTo>
                  <a:lnTo>
                    <a:pt x="9232" y="196"/>
                  </a:lnTo>
                  <a:lnTo>
                    <a:pt x="9159" y="269"/>
                  </a:lnTo>
                  <a:lnTo>
                    <a:pt x="9110" y="367"/>
                  </a:lnTo>
                  <a:lnTo>
                    <a:pt x="9086" y="489"/>
                  </a:lnTo>
                  <a:lnTo>
                    <a:pt x="9062" y="611"/>
                  </a:lnTo>
                  <a:lnTo>
                    <a:pt x="9062" y="1246"/>
                  </a:lnTo>
                  <a:lnTo>
                    <a:pt x="8622" y="1270"/>
                  </a:lnTo>
                  <a:lnTo>
                    <a:pt x="8182" y="1343"/>
                  </a:lnTo>
                  <a:lnTo>
                    <a:pt x="7767" y="1417"/>
                  </a:lnTo>
                  <a:lnTo>
                    <a:pt x="7328" y="1514"/>
                  </a:lnTo>
                  <a:lnTo>
                    <a:pt x="6912" y="1612"/>
                  </a:lnTo>
                  <a:lnTo>
                    <a:pt x="6497" y="1759"/>
                  </a:lnTo>
                  <a:lnTo>
                    <a:pt x="6082" y="1905"/>
                  </a:lnTo>
                  <a:lnTo>
                    <a:pt x="5691" y="2076"/>
                  </a:lnTo>
                  <a:lnTo>
                    <a:pt x="5300" y="2247"/>
                  </a:lnTo>
                  <a:lnTo>
                    <a:pt x="4910" y="2467"/>
                  </a:lnTo>
                  <a:lnTo>
                    <a:pt x="4543" y="2687"/>
                  </a:lnTo>
                  <a:lnTo>
                    <a:pt x="4177" y="2931"/>
                  </a:lnTo>
                  <a:lnTo>
                    <a:pt x="3811" y="3175"/>
                  </a:lnTo>
                  <a:lnTo>
                    <a:pt x="3469" y="3468"/>
                  </a:lnTo>
                  <a:lnTo>
                    <a:pt x="3151" y="3761"/>
                  </a:lnTo>
                  <a:lnTo>
                    <a:pt x="2834" y="4054"/>
                  </a:lnTo>
                  <a:lnTo>
                    <a:pt x="2516" y="4372"/>
                  </a:lnTo>
                  <a:lnTo>
                    <a:pt x="2223" y="4714"/>
                  </a:lnTo>
                  <a:lnTo>
                    <a:pt x="1930" y="5080"/>
                  </a:lnTo>
                  <a:lnTo>
                    <a:pt x="1686" y="5422"/>
                  </a:lnTo>
                  <a:lnTo>
                    <a:pt x="1442" y="5788"/>
                  </a:lnTo>
                  <a:lnTo>
                    <a:pt x="1222" y="6179"/>
                  </a:lnTo>
                  <a:lnTo>
                    <a:pt x="1002" y="6570"/>
                  </a:lnTo>
                  <a:lnTo>
                    <a:pt x="807" y="6961"/>
                  </a:lnTo>
                  <a:lnTo>
                    <a:pt x="660" y="7376"/>
                  </a:lnTo>
                  <a:lnTo>
                    <a:pt x="489" y="7791"/>
                  </a:lnTo>
                  <a:lnTo>
                    <a:pt x="367" y="8206"/>
                  </a:lnTo>
                  <a:lnTo>
                    <a:pt x="245" y="8622"/>
                  </a:lnTo>
                  <a:lnTo>
                    <a:pt x="172" y="9061"/>
                  </a:lnTo>
                  <a:lnTo>
                    <a:pt x="98" y="9501"/>
                  </a:lnTo>
                  <a:lnTo>
                    <a:pt x="25" y="9940"/>
                  </a:lnTo>
                  <a:lnTo>
                    <a:pt x="1" y="10380"/>
                  </a:lnTo>
                  <a:lnTo>
                    <a:pt x="196" y="10111"/>
                  </a:lnTo>
                  <a:lnTo>
                    <a:pt x="465" y="9867"/>
                  </a:lnTo>
                  <a:lnTo>
                    <a:pt x="758" y="9647"/>
                  </a:lnTo>
                  <a:lnTo>
                    <a:pt x="1075" y="9452"/>
                  </a:lnTo>
                  <a:lnTo>
                    <a:pt x="1442" y="9305"/>
                  </a:lnTo>
                  <a:lnTo>
                    <a:pt x="1808" y="9183"/>
                  </a:lnTo>
                  <a:lnTo>
                    <a:pt x="2223" y="9110"/>
                  </a:lnTo>
                  <a:lnTo>
                    <a:pt x="2638" y="9086"/>
                  </a:lnTo>
                  <a:lnTo>
                    <a:pt x="2956" y="9110"/>
                  </a:lnTo>
                  <a:lnTo>
                    <a:pt x="3249" y="9134"/>
                  </a:lnTo>
                  <a:lnTo>
                    <a:pt x="3542" y="9208"/>
                  </a:lnTo>
                  <a:lnTo>
                    <a:pt x="3811" y="9281"/>
                  </a:lnTo>
                  <a:lnTo>
                    <a:pt x="4079" y="9379"/>
                  </a:lnTo>
                  <a:lnTo>
                    <a:pt x="4323" y="9501"/>
                  </a:lnTo>
                  <a:lnTo>
                    <a:pt x="4543" y="9647"/>
                  </a:lnTo>
                  <a:lnTo>
                    <a:pt x="4763" y="9794"/>
                  </a:lnTo>
                  <a:lnTo>
                    <a:pt x="4812" y="9305"/>
                  </a:lnTo>
                  <a:lnTo>
                    <a:pt x="4934" y="8573"/>
                  </a:lnTo>
                  <a:lnTo>
                    <a:pt x="5007" y="8109"/>
                  </a:lnTo>
                  <a:lnTo>
                    <a:pt x="5129" y="7620"/>
                  </a:lnTo>
                  <a:lnTo>
                    <a:pt x="5276" y="7107"/>
                  </a:lnTo>
                  <a:lnTo>
                    <a:pt x="5447" y="6546"/>
                  </a:lnTo>
                  <a:lnTo>
                    <a:pt x="5642" y="5984"/>
                  </a:lnTo>
                  <a:lnTo>
                    <a:pt x="5887" y="5373"/>
                  </a:lnTo>
                  <a:lnTo>
                    <a:pt x="6180" y="4763"/>
                  </a:lnTo>
                  <a:lnTo>
                    <a:pt x="6522" y="4152"/>
                  </a:lnTo>
                  <a:lnTo>
                    <a:pt x="6888" y="3542"/>
                  </a:lnTo>
                  <a:lnTo>
                    <a:pt x="7303" y="2931"/>
                  </a:lnTo>
                  <a:lnTo>
                    <a:pt x="7792" y="2345"/>
                  </a:lnTo>
                  <a:lnTo>
                    <a:pt x="8329" y="1783"/>
                  </a:lnTo>
                  <a:lnTo>
                    <a:pt x="8402" y="1710"/>
                  </a:lnTo>
                  <a:lnTo>
                    <a:pt x="8597" y="1710"/>
                  </a:lnTo>
                  <a:lnTo>
                    <a:pt x="8671" y="1783"/>
                  </a:lnTo>
                  <a:lnTo>
                    <a:pt x="8720" y="1856"/>
                  </a:lnTo>
                  <a:lnTo>
                    <a:pt x="8744" y="1954"/>
                  </a:lnTo>
                  <a:lnTo>
                    <a:pt x="8720" y="2027"/>
                  </a:lnTo>
                  <a:lnTo>
                    <a:pt x="8671" y="2125"/>
                  </a:lnTo>
                  <a:lnTo>
                    <a:pt x="8182" y="2662"/>
                  </a:lnTo>
                  <a:lnTo>
                    <a:pt x="7718" y="3200"/>
                  </a:lnTo>
                  <a:lnTo>
                    <a:pt x="7328" y="3786"/>
                  </a:lnTo>
                  <a:lnTo>
                    <a:pt x="6961" y="4348"/>
                  </a:lnTo>
                  <a:lnTo>
                    <a:pt x="6668" y="4934"/>
                  </a:lnTo>
                  <a:lnTo>
                    <a:pt x="6375" y="5495"/>
                  </a:lnTo>
                  <a:lnTo>
                    <a:pt x="6155" y="6082"/>
                  </a:lnTo>
                  <a:lnTo>
                    <a:pt x="5960" y="6619"/>
                  </a:lnTo>
                  <a:lnTo>
                    <a:pt x="5789" y="7156"/>
                  </a:lnTo>
                  <a:lnTo>
                    <a:pt x="5642" y="7645"/>
                  </a:lnTo>
                  <a:lnTo>
                    <a:pt x="5520" y="8109"/>
                  </a:lnTo>
                  <a:lnTo>
                    <a:pt x="5423" y="8548"/>
                  </a:lnTo>
                  <a:lnTo>
                    <a:pt x="5300" y="9257"/>
                  </a:lnTo>
                  <a:lnTo>
                    <a:pt x="5252" y="9769"/>
                  </a:lnTo>
                  <a:lnTo>
                    <a:pt x="5471" y="9623"/>
                  </a:lnTo>
                  <a:lnTo>
                    <a:pt x="5691" y="9476"/>
                  </a:lnTo>
                  <a:lnTo>
                    <a:pt x="5935" y="9379"/>
                  </a:lnTo>
                  <a:lnTo>
                    <a:pt x="6180" y="9281"/>
                  </a:lnTo>
                  <a:lnTo>
                    <a:pt x="6448" y="9208"/>
                  </a:lnTo>
                  <a:lnTo>
                    <a:pt x="6741" y="9134"/>
                  </a:lnTo>
                  <a:lnTo>
                    <a:pt x="7034" y="9110"/>
                  </a:lnTo>
                  <a:lnTo>
                    <a:pt x="7328" y="9086"/>
                  </a:lnTo>
                  <a:lnTo>
                    <a:pt x="7645" y="9110"/>
                  </a:lnTo>
                  <a:lnTo>
                    <a:pt x="7938" y="9134"/>
                  </a:lnTo>
                  <a:lnTo>
                    <a:pt x="8207" y="9208"/>
                  </a:lnTo>
                  <a:lnTo>
                    <a:pt x="8475" y="9281"/>
                  </a:lnTo>
                  <a:lnTo>
                    <a:pt x="8744" y="9379"/>
                  </a:lnTo>
                  <a:lnTo>
                    <a:pt x="8988" y="9501"/>
                  </a:lnTo>
                  <a:lnTo>
                    <a:pt x="9208" y="9623"/>
                  </a:lnTo>
                  <a:lnTo>
                    <a:pt x="9428" y="9794"/>
                  </a:lnTo>
                  <a:lnTo>
                    <a:pt x="9428" y="1954"/>
                  </a:lnTo>
                  <a:lnTo>
                    <a:pt x="9452" y="1856"/>
                  </a:lnTo>
                  <a:lnTo>
                    <a:pt x="9501" y="1783"/>
                  </a:lnTo>
                  <a:lnTo>
                    <a:pt x="9574" y="1710"/>
                  </a:lnTo>
                  <a:lnTo>
                    <a:pt x="9770" y="1710"/>
                  </a:lnTo>
                  <a:lnTo>
                    <a:pt x="9843" y="1783"/>
                  </a:lnTo>
                  <a:lnTo>
                    <a:pt x="9892" y="1856"/>
                  </a:lnTo>
                  <a:lnTo>
                    <a:pt x="9916" y="1954"/>
                  </a:lnTo>
                  <a:lnTo>
                    <a:pt x="9916" y="9794"/>
                  </a:lnTo>
                  <a:lnTo>
                    <a:pt x="10136" y="9623"/>
                  </a:lnTo>
                  <a:lnTo>
                    <a:pt x="10356" y="9501"/>
                  </a:lnTo>
                  <a:lnTo>
                    <a:pt x="10600" y="9379"/>
                  </a:lnTo>
                  <a:lnTo>
                    <a:pt x="10869" y="9281"/>
                  </a:lnTo>
                  <a:lnTo>
                    <a:pt x="11137" y="9208"/>
                  </a:lnTo>
                  <a:lnTo>
                    <a:pt x="11406" y="9134"/>
                  </a:lnTo>
                  <a:lnTo>
                    <a:pt x="11699" y="9110"/>
                  </a:lnTo>
                  <a:lnTo>
                    <a:pt x="12017" y="9086"/>
                  </a:lnTo>
                  <a:lnTo>
                    <a:pt x="12310" y="9110"/>
                  </a:lnTo>
                  <a:lnTo>
                    <a:pt x="12603" y="9134"/>
                  </a:lnTo>
                  <a:lnTo>
                    <a:pt x="12896" y="9208"/>
                  </a:lnTo>
                  <a:lnTo>
                    <a:pt x="13165" y="9281"/>
                  </a:lnTo>
                  <a:lnTo>
                    <a:pt x="13409" y="9379"/>
                  </a:lnTo>
                  <a:lnTo>
                    <a:pt x="13653" y="9476"/>
                  </a:lnTo>
                  <a:lnTo>
                    <a:pt x="13873" y="9623"/>
                  </a:lnTo>
                  <a:lnTo>
                    <a:pt x="14093" y="9769"/>
                  </a:lnTo>
                  <a:lnTo>
                    <a:pt x="14019" y="9257"/>
                  </a:lnTo>
                  <a:lnTo>
                    <a:pt x="13897" y="8548"/>
                  </a:lnTo>
                  <a:lnTo>
                    <a:pt x="13824" y="8109"/>
                  </a:lnTo>
                  <a:lnTo>
                    <a:pt x="13702" y="7645"/>
                  </a:lnTo>
                  <a:lnTo>
                    <a:pt x="13555" y="7132"/>
                  </a:lnTo>
                  <a:lnTo>
                    <a:pt x="13384" y="6619"/>
                  </a:lnTo>
                  <a:lnTo>
                    <a:pt x="13189" y="6057"/>
                  </a:lnTo>
                  <a:lnTo>
                    <a:pt x="12945" y="5495"/>
                  </a:lnTo>
                  <a:lnTo>
                    <a:pt x="12676" y="4934"/>
                  </a:lnTo>
                  <a:lnTo>
                    <a:pt x="12359" y="4348"/>
                  </a:lnTo>
                  <a:lnTo>
                    <a:pt x="12017" y="3786"/>
                  </a:lnTo>
                  <a:lnTo>
                    <a:pt x="11626" y="3200"/>
                  </a:lnTo>
                  <a:lnTo>
                    <a:pt x="11162" y="2662"/>
                  </a:lnTo>
                  <a:lnTo>
                    <a:pt x="10673" y="2125"/>
                  </a:lnTo>
                  <a:lnTo>
                    <a:pt x="10625" y="2027"/>
                  </a:lnTo>
                  <a:lnTo>
                    <a:pt x="10600" y="1954"/>
                  </a:lnTo>
                  <a:lnTo>
                    <a:pt x="10625" y="1856"/>
                  </a:lnTo>
                  <a:lnTo>
                    <a:pt x="10673" y="1783"/>
                  </a:lnTo>
                  <a:lnTo>
                    <a:pt x="10747" y="1710"/>
                  </a:lnTo>
                  <a:lnTo>
                    <a:pt x="10942" y="1710"/>
                  </a:lnTo>
                  <a:lnTo>
                    <a:pt x="11015" y="1783"/>
                  </a:lnTo>
                  <a:lnTo>
                    <a:pt x="11553" y="2345"/>
                  </a:lnTo>
                  <a:lnTo>
                    <a:pt x="12017" y="2931"/>
                  </a:lnTo>
                  <a:lnTo>
                    <a:pt x="12456" y="3542"/>
                  </a:lnTo>
                  <a:lnTo>
                    <a:pt x="12823" y="4152"/>
                  </a:lnTo>
                  <a:lnTo>
                    <a:pt x="13165" y="4787"/>
                  </a:lnTo>
                  <a:lnTo>
                    <a:pt x="13458" y="5373"/>
                  </a:lnTo>
                  <a:lnTo>
                    <a:pt x="13702" y="5984"/>
                  </a:lnTo>
                  <a:lnTo>
                    <a:pt x="13897" y="6546"/>
                  </a:lnTo>
                  <a:lnTo>
                    <a:pt x="14068" y="7107"/>
                  </a:lnTo>
                  <a:lnTo>
                    <a:pt x="14215" y="7620"/>
                  </a:lnTo>
                  <a:lnTo>
                    <a:pt x="14337" y="8109"/>
                  </a:lnTo>
                  <a:lnTo>
                    <a:pt x="14410" y="8573"/>
                  </a:lnTo>
                  <a:lnTo>
                    <a:pt x="14532" y="9305"/>
                  </a:lnTo>
                  <a:lnTo>
                    <a:pt x="14581" y="9794"/>
                  </a:lnTo>
                  <a:lnTo>
                    <a:pt x="14801" y="9647"/>
                  </a:lnTo>
                  <a:lnTo>
                    <a:pt x="15021" y="9501"/>
                  </a:lnTo>
                  <a:lnTo>
                    <a:pt x="15265" y="9379"/>
                  </a:lnTo>
                  <a:lnTo>
                    <a:pt x="15534" y="9281"/>
                  </a:lnTo>
                  <a:lnTo>
                    <a:pt x="15802" y="9208"/>
                  </a:lnTo>
                  <a:lnTo>
                    <a:pt x="16095" y="9134"/>
                  </a:lnTo>
                  <a:lnTo>
                    <a:pt x="16388" y="9110"/>
                  </a:lnTo>
                  <a:lnTo>
                    <a:pt x="16706" y="9086"/>
                  </a:lnTo>
                  <a:lnTo>
                    <a:pt x="17121" y="9110"/>
                  </a:lnTo>
                  <a:lnTo>
                    <a:pt x="17536" y="9183"/>
                  </a:lnTo>
                  <a:lnTo>
                    <a:pt x="17903" y="9305"/>
                  </a:lnTo>
                  <a:lnTo>
                    <a:pt x="18269" y="9452"/>
                  </a:lnTo>
                  <a:lnTo>
                    <a:pt x="18587" y="9647"/>
                  </a:lnTo>
                  <a:lnTo>
                    <a:pt x="18880" y="9867"/>
                  </a:lnTo>
                  <a:lnTo>
                    <a:pt x="19148" y="10111"/>
                  </a:lnTo>
                  <a:lnTo>
                    <a:pt x="19344" y="10380"/>
                  </a:lnTo>
                  <a:lnTo>
                    <a:pt x="19319" y="9940"/>
                  </a:lnTo>
                  <a:lnTo>
                    <a:pt x="19246" y="9501"/>
                  </a:lnTo>
                  <a:lnTo>
                    <a:pt x="19173" y="9061"/>
                  </a:lnTo>
                  <a:lnTo>
                    <a:pt x="19099" y="8622"/>
                  </a:lnTo>
                  <a:lnTo>
                    <a:pt x="18977" y="8206"/>
                  </a:lnTo>
                  <a:lnTo>
                    <a:pt x="18855" y="7791"/>
                  </a:lnTo>
                  <a:lnTo>
                    <a:pt x="18684" y="7376"/>
                  </a:lnTo>
                  <a:lnTo>
                    <a:pt x="18538" y="6961"/>
                  </a:lnTo>
                  <a:lnTo>
                    <a:pt x="18342" y="6570"/>
                  </a:lnTo>
                  <a:lnTo>
                    <a:pt x="18122" y="6179"/>
                  </a:lnTo>
                  <a:lnTo>
                    <a:pt x="17903" y="5788"/>
                  </a:lnTo>
                  <a:lnTo>
                    <a:pt x="17658" y="5422"/>
                  </a:lnTo>
                  <a:lnTo>
                    <a:pt x="17414" y="5080"/>
                  </a:lnTo>
                  <a:lnTo>
                    <a:pt x="17121" y="4714"/>
                  </a:lnTo>
                  <a:lnTo>
                    <a:pt x="16828" y="4372"/>
                  </a:lnTo>
                  <a:lnTo>
                    <a:pt x="16511" y="4054"/>
                  </a:lnTo>
                  <a:lnTo>
                    <a:pt x="16193" y="3761"/>
                  </a:lnTo>
                  <a:lnTo>
                    <a:pt x="15876" y="3468"/>
                  </a:lnTo>
                  <a:lnTo>
                    <a:pt x="15534" y="3175"/>
                  </a:lnTo>
                  <a:lnTo>
                    <a:pt x="15167" y="2931"/>
                  </a:lnTo>
                  <a:lnTo>
                    <a:pt x="14801" y="2687"/>
                  </a:lnTo>
                  <a:lnTo>
                    <a:pt x="14435" y="2467"/>
                  </a:lnTo>
                  <a:lnTo>
                    <a:pt x="14044" y="2247"/>
                  </a:lnTo>
                  <a:lnTo>
                    <a:pt x="13653" y="2076"/>
                  </a:lnTo>
                  <a:lnTo>
                    <a:pt x="13262" y="1905"/>
                  </a:lnTo>
                  <a:lnTo>
                    <a:pt x="12847" y="1759"/>
                  </a:lnTo>
                  <a:lnTo>
                    <a:pt x="12432" y="1612"/>
                  </a:lnTo>
                  <a:lnTo>
                    <a:pt x="12017" y="1514"/>
                  </a:lnTo>
                  <a:lnTo>
                    <a:pt x="11577" y="1417"/>
                  </a:lnTo>
                  <a:lnTo>
                    <a:pt x="11162" y="1343"/>
                  </a:lnTo>
                  <a:lnTo>
                    <a:pt x="10722" y="1270"/>
                  </a:lnTo>
                  <a:lnTo>
                    <a:pt x="10283" y="1246"/>
                  </a:lnTo>
                  <a:lnTo>
                    <a:pt x="10283" y="611"/>
                  </a:lnTo>
                  <a:lnTo>
                    <a:pt x="10258" y="489"/>
                  </a:lnTo>
                  <a:lnTo>
                    <a:pt x="10234" y="367"/>
                  </a:lnTo>
                  <a:lnTo>
                    <a:pt x="10185" y="269"/>
                  </a:lnTo>
                  <a:lnTo>
                    <a:pt x="10112" y="196"/>
                  </a:lnTo>
                  <a:lnTo>
                    <a:pt x="10014" y="122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6" name="Shape 496"/>
          <p:cNvGrpSpPr/>
          <p:nvPr/>
        </p:nvGrpSpPr>
        <p:grpSpPr>
          <a:xfrm>
            <a:off x="337525" y="1551048"/>
            <a:ext cx="389994" cy="273623"/>
            <a:chOff x="559275" y="1683950"/>
            <a:chExt cx="466500" cy="327300"/>
          </a:xfrm>
        </p:grpSpPr>
        <p:sp>
          <p:nvSpPr>
            <p:cNvPr id="497" name="Shape 497"/>
            <p:cNvSpPr/>
            <p:nvPr/>
          </p:nvSpPr>
          <p:spPr>
            <a:xfrm>
              <a:off x="559275" y="1683950"/>
              <a:ext cx="466500" cy="197850"/>
            </a:xfrm>
            <a:custGeom>
              <a:avLst/>
              <a:gdLst/>
              <a:ahLst/>
              <a:cxnLst/>
              <a:rect l="0" t="0" r="0" b="0"/>
              <a:pathLst>
                <a:path w="18660" h="7914" extrusionOk="0">
                  <a:moveTo>
                    <a:pt x="391" y="1"/>
                  </a:moveTo>
                  <a:lnTo>
                    <a:pt x="293" y="50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74" y="221"/>
                  </a:lnTo>
                  <a:lnTo>
                    <a:pt x="49" y="294"/>
                  </a:lnTo>
                  <a:lnTo>
                    <a:pt x="0" y="392"/>
                  </a:lnTo>
                  <a:lnTo>
                    <a:pt x="0" y="489"/>
                  </a:lnTo>
                  <a:lnTo>
                    <a:pt x="0" y="1173"/>
                  </a:lnTo>
                  <a:lnTo>
                    <a:pt x="9330" y="7914"/>
                  </a:lnTo>
                  <a:lnTo>
                    <a:pt x="18659" y="1173"/>
                  </a:lnTo>
                  <a:lnTo>
                    <a:pt x="18659" y="489"/>
                  </a:lnTo>
                  <a:lnTo>
                    <a:pt x="18659" y="392"/>
                  </a:lnTo>
                  <a:lnTo>
                    <a:pt x="18611" y="294"/>
                  </a:lnTo>
                  <a:lnTo>
                    <a:pt x="18586" y="221"/>
                  </a:lnTo>
                  <a:lnTo>
                    <a:pt x="18513" y="147"/>
                  </a:lnTo>
                  <a:lnTo>
                    <a:pt x="18440" y="74"/>
                  </a:lnTo>
                  <a:lnTo>
                    <a:pt x="18366" y="50"/>
                  </a:lnTo>
                  <a:lnTo>
                    <a:pt x="182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Shape 498"/>
            <p:cNvSpPr/>
            <p:nvPr/>
          </p:nvSpPr>
          <p:spPr>
            <a:xfrm>
              <a:off x="559275" y="1727925"/>
              <a:ext cx="466500" cy="283325"/>
            </a:xfrm>
            <a:custGeom>
              <a:avLst/>
              <a:gdLst/>
              <a:ahLst/>
              <a:cxnLst/>
              <a:rect l="0" t="0" r="0" b="0"/>
              <a:pathLst>
                <a:path w="18660" h="11333" extrusionOk="0">
                  <a:moveTo>
                    <a:pt x="0" y="0"/>
                  </a:moveTo>
                  <a:lnTo>
                    <a:pt x="0" y="10844"/>
                  </a:lnTo>
                  <a:lnTo>
                    <a:pt x="0" y="10917"/>
                  </a:lnTo>
                  <a:lnTo>
                    <a:pt x="5129" y="7230"/>
                  </a:lnTo>
                  <a:lnTo>
                    <a:pt x="5227" y="7181"/>
                  </a:lnTo>
                  <a:lnTo>
                    <a:pt x="5325" y="7181"/>
                  </a:lnTo>
                  <a:lnTo>
                    <a:pt x="5398" y="7205"/>
                  </a:lnTo>
                  <a:lnTo>
                    <a:pt x="5471" y="7278"/>
                  </a:lnTo>
                  <a:lnTo>
                    <a:pt x="5520" y="7376"/>
                  </a:lnTo>
                  <a:lnTo>
                    <a:pt x="5520" y="7474"/>
                  </a:lnTo>
                  <a:lnTo>
                    <a:pt x="5471" y="7547"/>
                  </a:lnTo>
                  <a:lnTo>
                    <a:pt x="5422" y="7620"/>
                  </a:lnTo>
                  <a:lnTo>
                    <a:pt x="318" y="11308"/>
                  </a:lnTo>
                  <a:lnTo>
                    <a:pt x="415" y="11333"/>
                  </a:lnTo>
                  <a:lnTo>
                    <a:pt x="18244" y="11333"/>
                  </a:lnTo>
                  <a:lnTo>
                    <a:pt x="18342" y="11308"/>
                  </a:lnTo>
                  <a:lnTo>
                    <a:pt x="13238" y="7620"/>
                  </a:lnTo>
                  <a:lnTo>
                    <a:pt x="13189" y="7547"/>
                  </a:lnTo>
                  <a:lnTo>
                    <a:pt x="13140" y="7474"/>
                  </a:lnTo>
                  <a:lnTo>
                    <a:pt x="13140" y="7376"/>
                  </a:lnTo>
                  <a:lnTo>
                    <a:pt x="13189" y="7278"/>
                  </a:lnTo>
                  <a:lnTo>
                    <a:pt x="13262" y="7205"/>
                  </a:lnTo>
                  <a:lnTo>
                    <a:pt x="13335" y="7181"/>
                  </a:lnTo>
                  <a:lnTo>
                    <a:pt x="13433" y="7181"/>
                  </a:lnTo>
                  <a:lnTo>
                    <a:pt x="13531" y="7230"/>
                  </a:lnTo>
                  <a:lnTo>
                    <a:pt x="18659" y="10917"/>
                  </a:lnTo>
                  <a:lnTo>
                    <a:pt x="18659" y="10844"/>
                  </a:lnTo>
                  <a:lnTo>
                    <a:pt x="18659" y="0"/>
                  </a:lnTo>
                  <a:lnTo>
                    <a:pt x="9476" y="6643"/>
                  </a:lnTo>
                  <a:lnTo>
                    <a:pt x="9403" y="6692"/>
                  </a:lnTo>
                  <a:lnTo>
                    <a:pt x="9257" y="6692"/>
                  </a:lnTo>
                  <a:lnTo>
                    <a:pt x="9183" y="66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9" name="Shape 499"/>
          <p:cNvGrpSpPr/>
          <p:nvPr/>
        </p:nvGrpSpPr>
        <p:grpSpPr>
          <a:xfrm>
            <a:off x="901052" y="1496958"/>
            <a:ext cx="389994" cy="381822"/>
            <a:chOff x="1233350" y="1619250"/>
            <a:chExt cx="466500" cy="456725"/>
          </a:xfrm>
        </p:grpSpPr>
        <p:sp>
          <p:nvSpPr>
            <p:cNvPr id="500" name="Shape 500"/>
            <p:cNvSpPr/>
            <p:nvPr/>
          </p:nvSpPr>
          <p:spPr>
            <a:xfrm>
              <a:off x="1233350" y="1619250"/>
              <a:ext cx="466500" cy="456725"/>
            </a:xfrm>
            <a:custGeom>
              <a:avLst/>
              <a:gdLst/>
              <a:ahLst/>
              <a:cxnLst/>
              <a:rect l="0" t="0" r="0" b="0"/>
              <a:pathLst>
                <a:path w="18660" h="18269" extrusionOk="0">
                  <a:moveTo>
                    <a:pt x="14923" y="5080"/>
                  </a:moveTo>
                  <a:lnTo>
                    <a:pt x="14923" y="9037"/>
                  </a:lnTo>
                  <a:lnTo>
                    <a:pt x="17316" y="7913"/>
                  </a:lnTo>
                  <a:lnTo>
                    <a:pt x="9476" y="13579"/>
                  </a:lnTo>
                  <a:lnTo>
                    <a:pt x="9403" y="13604"/>
                  </a:lnTo>
                  <a:lnTo>
                    <a:pt x="9330" y="13628"/>
                  </a:lnTo>
                  <a:lnTo>
                    <a:pt x="9257" y="13604"/>
                  </a:lnTo>
                  <a:lnTo>
                    <a:pt x="9183" y="13579"/>
                  </a:lnTo>
                  <a:lnTo>
                    <a:pt x="1344" y="7913"/>
                  </a:lnTo>
                  <a:lnTo>
                    <a:pt x="3737" y="9037"/>
                  </a:lnTo>
                  <a:lnTo>
                    <a:pt x="3737" y="5080"/>
                  </a:lnTo>
                  <a:close/>
                  <a:moveTo>
                    <a:pt x="9330" y="0"/>
                  </a:moveTo>
                  <a:lnTo>
                    <a:pt x="0" y="6741"/>
                  </a:lnTo>
                  <a:lnTo>
                    <a:pt x="0" y="17780"/>
                  </a:lnTo>
                  <a:lnTo>
                    <a:pt x="0" y="17853"/>
                  </a:lnTo>
                  <a:lnTo>
                    <a:pt x="5129" y="14165"/>
                  </a:lnTo>
                  <a:lnTo>
                    <a:pt x="5227" y="14117"/>
                  </a:lnTo>
                  <a:lnTo>
                    <a:pt x="5325" y="14117"/>
                  </a:lnTo>
                  <a:lnTo>
                    <a:pt x="5398" y="14141"/>
                  </a:lnTo>
                  <a:lnTo>
                    <a:pt x="5471" y="14214"/>
                  </a:lnTo>
                  <a:lnTo>
                    <a:pt x="5520" y="14312"/>
                  </a:lnTo>
                  <a:lnTo>
                    <a:pt x="5520" y="14385"/>
                  </a:lnTo>
                  <a:lnTo>
                    <a:pt x="5471" y="14483"/>
                  </a:lnTo>
                  <a:lnTo>
                    <a:pt x="5422" y="14556"/>
                  </a:lnTo>
                  <a:lnTo>
                    <a:pt x="318" y="18244"/>
                  </a:lnTo>
                  <a:lnTo>
                    <a:pt x="416" y="18244"/>
                  </a:lnTo>
                  <a:lnTo>
                    <a:pt x="489" y="18268"/>
                  </a:lnTo>
                  <a:lnTo>
                    <a:pt x="18171" y="18268"/>
                  </a:lnTo>
                  <a:lnTo>
                    <a:pt x="18244" y="18244"/>
                  </a:lnTo>
                  <a:lnTo>
                    <a:pt x="18342" y="18244"/>
                  </a:lnTo>
                  <a:lnTo>
                    <a:pt x="13238" y="14556"/>
                  </a:lnTo>
                  <a:lnTo>
                    <a:pt x="13189" y="14483"/>
                  </a:lnTo>
                  <a:lnTo>
                    <a:pt x="13140" y="14385"/>
                  </a:lnTo>
                  <a:lnTo>
                    <a:pt x="13140" y="14312"/>
                  </a:lnTo>
                  <a:lnTo>
                    <a:pt x="13189" y="14214"/>
                  </a:lnTo>
                  <a:lnTo>
                    <a:pt x="13262" y="14141"/>
                  </a:lnTo>
                  <a:lnTo>
                    <a:pt x="13335" y="14117"/>
                  </a:lnTo>
                  <a:lnTo>
                    <a:pt x="13433" y="14117"/>
                  </a:lnTo>
                  <a:lnTo>
                    <a:pt x="13531" y="14165"/>
                  </a:lnTo>
                  <a:lnTo>
                    <a:pt x="18660" y="17853"/>
                  </a:lnTo>
                  <a:lnTo>
                    <a:pt x="18660" y="17780"/>
                  </a:lnTo>
                  <a:lnTo>
                    <a:pt x="18660" y="6741"/>
                  </a:lnTo>
                  <a:lnTo>
                    <a:pt x="933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Shape 501"/>
            <p:cNvSpPr/>
            <p:nvPr/>
          </p:nvSpPr>
          <p:spPr>
            <a:xfrm>
              <a:off x="1382325" y="1792025"/>
              <a:ext cx="168550" cy="12250"/>
            </a:xfrm>
            <a:custGeom>
              <a:avLst/>
              <a:gdLst/>
              <a:ahLst/>
              <a:cxnLst/>
              <a:rect l="0" t="0" r="0" b="0"/>
              <a:pathLst>
                <a:path w="6742" h="490" extrusionOk="0">
                  <a:moveTo>
                    <a:pt x="147" y="1"/>
                  </a:move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6497" y="489"/>
                  </a:lnTo>
                  <a:lnTo>
                    <a:pt x="6595" y="465"/>
                  </a:lnTo>
                  <a:lnTo>
                    <a:pt x="6668" y="416"/>
                  </a:lnTo>
                  <a:lnTo>
                    <a:pt x="6717" y="343"/>
                  </a:lnTo>
                  <a:lnTo>
                    <a:pt x="6741" y="245"/>
                  </a:lnTo>
                  <a:lnTo>
                    <a:pt x="6717" y="147"/>
                  </a:lnTo>
                  <a:lnTo>
                    <a:pt x="6668" y="74"/>
                  </a:lnTo>
                  <a:lnTo>
                    <a:pt x="659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Shape 502"/>
            <p:cNvSpPr/>
            <p:nvPr/>
          </p:nvSpPr>
          <p:spPr>
            <a:xfrm>
              <a:off x="1382325" y="1825000"/>
              <a:ext cx="168550" cy="12250"/>
            </a:xfrm>
            <a:custGeom>
              <a:avLst/>
              <a:gdLst/>
              <a:ahLst/>
              <a:cxnLst/>
              <a:rect l="0" t="0" r="0" b="0"/>
              <a:pathLst>
                <a:path w="6742" h="490" extrusionOk="0">
                  <a:moveTo>
                    <a:pt x="245" y="1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6497" y="489"/>
                  </a:lnTo>
                  <a:lnTo>
                    <a:pt x="6595" y="465"/>
                  </a:lnTo>
                  <a:lnTo>
                    <a:pt x="6668" y="416"/>
                  </a:lnTo>
                  <a:lnTo>
                    <a:pt x="6717" y="343"/>
                  </a:lnTo>
                  <a:lnTo>
                    <a:pt x="6741" y="245"/>
                  </a:lnTo>
                  <a:lnTo>
                    <a:pt x="6717" y="147"/>
                  </a:lnTo>
                  <a:lnTo>
                    <a:pt x="6668" y="74"/>
                  </a:lnTo>
                  <a:lnTo>
                    <a:pt x="6595" y="25"/>
                  </a:lnTo>
                  <a:lnTo>
                    <a:pt x="649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Shape 503"/>
            <p:cNvSpPr/>
            <p:nvPr/>
          </p:nvSpPr>
          <p:spPr>
            <a:xfrm>
              <a:off x="1382325" y="1858575"/>
              <a:ext cx="70850" cy="12250"/>
            </a:xfrm>
            <a:custGeom>
              <a:avLst/>
              <a:gdLst/>
              <a:ahLst/>
              <a:cxnLst/>
              <a:rect l="0" t="0" r="0" b="0"/>
              <a:pathLst>
                <a:path w="2834" h="490" extrusionOk="0">
                  <a:moveTo>
                    <a:pt x="245" y="1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2589" y="489"/>
                  </a:lnTo>
                  <a:lnTo>
                    <a:pt x="2687" y="465"/>
                  </a:lnTo>
                  <a:lnTo>
                    <a:pt x="2760" y="416"/>
                  </a:lnTo>
                  <a:lnTo>
                    <a:pt x="2809" y="343"/>
                  </a:lnTo>
                  <a:lnTo>
                    <a:pt x="2834" y="245"/>
                  </a:lnTo>
                  <a:lnTo>
                    <a:pt x="2809" y="147"/>
                  </a:lnTo>
                  <a:lnTo>
                    <a:pt x="2760" y="74"/>
                  </a:lnTo>
                  <a:lnTo>
                    <a:pt x="2687" y="25"/>
                  </a:lnTo>
                  <a:lnTo>
                    <a:pt x="258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4" name="Shape 504"/>
          <p:cNvGrpSpPr/>
          <p:nvPr/>
        </p:nvGrpSpPr>
        <p:grpSpPr>
          <a:xfrm>
            <a:off x="1476826" y="1505109"/>
            <a:ext cx="365499" cy="365499"/>
            <a:chOff x="1922075" y="1629000"/>
            <a:chExt cx="437200" cy="437200"/>
          </a:xfrm>
        </p:grpSpPr>
        <p:sp>
          <p:nvSpPr>
            <p:cNvPr id="505" name="Shape 505"/>
            <p:cNvSpPr/>
            <p:nvPr/>
          </p:nvSpPr>
          <p:spPr>
            <a:xfrm>
              <a:off x="2208425" y="1629000"/>
              <a:ext cx="150850" cy="150850"/>
            </a:xfrm>
            <a:custGeom>
              <a:avLst/>
              <a:gdLst/>
              <a:ahLst/>
              <a:cxnLst/>
              <a:rect l="0" t="0" r="0" b="0"/>
              <a:pathLst>
                <a:path w="6034" h="6034" extrusionOk="0">
                  <a:moveTo>
                    <a:pt x="2004" y="1"/>
                  </a:moveTo>
                  <a:lnTo>
                    <a:pt x="1881" y="25"/>
                  </a:lnTo>
                  <a:lnTo>
                    <a:pt x="1784" y="50"/>
                  </a:lnTo>
                  <a:lnTo>
                    <a:pt x="1686" y="98"/>
                  </a:lnTo>
                  <a:lnTo>
                    <a:pt x="1588" y="172"/>
                  </a:lnTo>
                  <a:lnTo>
                    <a:pt x="1" y="1784"/>
                  </a:lnTo>
                  <a:lnTo>
                    <a:pt x="4251" y="6033"/>
                  </a:lnTo>
                  <a:lnTo>
                    <a:pt x="5862" y="4446"/>
                  </a:lnTo>
                  <a:lnTo>
                    <a:pt x="5936" y="4348"/>
                  </a:lnTo>
                  <a:lnTo>
                    <a:pt x="5985" y="4250"/>
                  </a:lnTo>
                  <a:lnTo>
                    <a:pt x="6009" y="4153"/>
                  </a:lnTo>
                  <a:lnTo>
                    <a:pt x="6033" y="4031"/>
                  </a:lnTo>
                  <a:lnTo>
                    <a:pt x="6009" y="3933"/>
                  </a:lnTo>
                  <a:lnTo>
                    <a:pt x="5985" y="3811"/>
                  </a:lnTo>
                  <a:lnTo>
                    <a:pt x="5936" y="3713"/>
                  </a:lnTo>
                  <a:lnTo>
                    <a:pt x="5862" y="3615"/>
                  </a:lnTo>
                  <a:lnTo>
                    <a:pt x="2419" y="172"/>
                  </a:lnTo>
                  <a:lnTo>
                    <a:pt x="2321" y="98"/>
                  </a:lnTo>
                  <a:lnTo>
                    <a:pt x="2223" y="50"/>
                  </a:lnTo>
                  <a:lnTo>
                    <a:pt x="2101" y="25"/>
                  </a:lnTo>
                  <a:lnTo>
                    <a:pt x="20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Shape 506"/>
            <p:cNvSpPr/>
            <p:nvPr/>
          </p:nvSpPr>
          <p:spPr>
            <a:xfrm>
              <a:off x="1922075" y="1686400"/>
              <a:ext cx="379800" cy="379800"/>
            </a:xfrm>
            <a:custGeom>
              <a:avLst/>
              <a:gdLst/>
              <a:ahLst/>
              <a:cxnLst/>
              <a:rect l="0" t="0" r="0" b="0"/>
              <a:pathLst>
                <a:path w="15192" h="15192" extrusionOk="0">
                  <a:moveTo>
                    <a:pt x="1100" y="10527"/>
                  </a:moveTo>
                  <a:lnTo>
                    <a:pt x="4665" y="14093"/>
                  </a:lnTo>
                  <a:lnTo>
                    <a:pt x="4616" y="14117"/>
                  </a:lnTo>
                  <a:lnTo>
                    <a:pt x="1979" y="14508"/>
                  </a:lnTo>
                  <a:lnTo>
                    <a:pt x="684" y="13213"/>
                  </a:lnTo>
                  <a:lnTo>
                    <a:pt x="1075" y="10576"/>
                  </a:lnTo>
                  <a:lnTo>
                    <a:pt x="1100" y="10527"/>
                  </a:lnTo>
                  <a:close/>
                  <a:moveTo>
                    <a:pt x="10918" y="1"/>
                  </a:moveTo>
                  <a:lnTo>
                    <a:pt x="758" y="10185"/>
                  </a:lnTo>
                  <a:lnTo>
                    <a:pt x="684" y="10258"/>
                  </a:lnTo>
                  <a:lnTo>
                    <a:pt x="636" y="10332"/>
                  </a:lnTo>
                  <a:lnTo>
                    <a:pt x="611" y="10405"/>
                  </a:lnTo>
                  <a:lnTo>
                    <a:pt x="587" y="10502"/>
                  </a:lnTo>
                  <a:lnTo>
                    <a:pt x="1" y="14532"/>
                  </a:lnTo>
                  <a:lnTo>
                    <a:pt x="1" y="14654"/>
                  </a:lnTo>
                  <a:lnTo>
                    <a:pt x="25" y="14801"/>
                  </a:lnTo>
                  <a:lnTo>
                    <a:pt x="98" y="14923"/>
                  </a:lnTo>
                  <a:lnTo>
                    <a:pt x="171" y="15021"/>
                  </a:lnTo>
                  <a:lnTo>
                    <a:pt x="269" y="15094"/>
                  </a:lnTo>
                  <a:lnTo>
                    <a:pt x="367" y="15143"/>
                  </a:lnTo>
                  <a:lnTo>
                    <a:pt x="465" y="15167"/>
                  </a:lnTo>
                  <a:lnTo>
                    <a:pt x="587" y="15192"/>
                  </a:lnTo>
                  <a:lnTo>
                    <a:pt x="660" y="15192"/>
                  </a:lnTo>
                  <a:lnTo>
                    <a:pt x="4690" y="14606"/>
                  </a:lnTo>
                  <a:lnTo>
                    <a:pt x="4861" y="14557"/>
                  </a:lnTo>
                  <a:lnTo>
                    <a:pt x="4934" y="14508"/>
                  </a:lnTo>
                  <a:lnTo>
                    <a:pt x="5007" y="14435"/>
                  </a:lnTo>
                  <a:lnTo>
                    <a:pt x="15192" y="4275"/>
                  </a:lnTo>
                  <a:lnTo>
                    <a:pt x="13970" y="3053"/>
                  </a:lnTo>
                  <a:lnTo>
                    <a:pt x="4152" y="12872"/>
                  </a:lnTo>
                  <a:lnTo>
                    <a:pt x="3810" y="12530"/>
                  </a:lnTo>
                  <a:lnTo>
                    <a:pt x="13629" y="2712"/>
                  </a:lnTo>
                  <a:lnTo>
                    <a:pt x="12481" y="1564"/>
                  </a:lnTo>
                  <a:lnTo>
                    <a:pt x="2663" y="11382"/>
                  </a:lnTo>
                  <a:lnTo>
                    <a:pt x="2321" y="11040"/>
                  </a:lnTo>
                  <a:lnTo>
                    <a:pt x="12139" y="1222"/>
                  </a:lnTo>
                  <a:lnTo>
                    <a:pt x="109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7" name="Shape 507"/>
          <p:cNvGrpSpPr/>
          <p:nvPr/>
        </p:nvGrpSpPr>
        <p:grpSpPr>
          <a:xfrm>
            <a:off x="2038827" y="1503584"/>
            <a:ext cx="368551" cy="368551"/>
            <a:chOff x="2594325" y="1627175"/>
            <a:chExt cx="440850" cy="440850"/>
          </a:xfrm>
        </p:grpSpPr>
        <p:sp>
          <p:nvSpPr>
            <p:cNvPr id="508" name="Shape 508"/>
            <p:cNvSpPr/>
            <p:nvPr/>
          </p:nvSpPr>
          <p:spPr>
            <a:xfrm>
              <a:off x="2594325" y="1890950"/>
              <a:ext cx="177075" cy="177075"/>
            </a:xfrm>
            <a:custGeom>
              <a:avLst/>
              <a:gdLst/>
              <a:ahLst/>
              <a:cxnLst/>
              <a:rect l="0" t="0" r="0" b="0"/>
              <a:pathLst>
                <a:path w="7083" h="7083" extrusionOk="0">
                  <a:moveTo>
                    <a:pt x="5544" y="0"/>
                  </a:moveTo>
                  <a:lnTo>
                    <a:pt x="538" y="5984"/>
                  </a:lnTo>
                  <a:lnTo>
                    <a:pt x="0" y="7083"/>
                  </a:lnTo>
                  <a:lnTo>
                    <a:pt x="1099" y="6546"/>
                  </a:lnTo>
                  <a:lnTo>
                    <a:pt x="7083" y="1539"/>
                  </a:lnTo>
                  <a:lnTo>
                    <a:pt x="55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Shape 509"/>
            <p:cNvSpPr/>
            <p:nvPr/>
          </p:nvSpPr>
          <p:spPr>
            <a:xfrm>
              <a:off x="2858700" y="1627175"/>
              <a:ext cx="176475" cy="176475"/>
            </a:xfrm>
            <a:custGeom>
              <a:avLst/>
              <a:gdLst/>
              <a:ahLst/>
              <a:cxnLst/>
              <a:rect l="0" t="0" r="0" b="0"/>
              <a:pathLst>
                <a:path w="7059" h="7059" extrusionOk="0">
                  <a:moveTo>
                    <a:pt x="904" y="1"/>
                  </a:moveTo>
                  <a:lnTo>
                    <a:pt x="782" y="25"/>
                  </a:lnTo>
                  <a:lnTo>
                    <a:pt x="684" y="98"/>
                  </a:lnTo>
                  <a:lnTo>
                    <a:pt x="611" y="147"/>
                  </a:lnTo>
                  <a:lnTo>
                    <a:pt x="489" y="294"/>
                  </a:lnTo>
                  <a:lnTo>
                    <a:pt x="367" y="440"/>
                  </a:lnTo>
                  <a:lnTo>
                    <a:pt x="294" y="587"/>
                  </a:lnTo>
                  <a:lnTo>
                    <a:pt x="196" y="733"/>
                  </a:lnTo>
                  <a:lnTo>
                    <a:pt x="74" y="1051"/>
                  </a:lnTo>
                  <a:lnTo>
                    <a:pt x="0" y="1393"/>
                  </a:lnTo>
                  <a:lnTo>
                    <a:pt x="0" y="1735"/>
                  </a:lnTo>
                  <a:lnTo>
                    <a:pt x="25" y="2052"/>
                  </a:lnTo>
                  <a:lnTo>
                    <a:pt x="123" y="2394"/>
                  </a:lnTo>
                  <a:lnTo>
                    <a:pt x="269" y="2711"/>
                  </a:lnTo>
                  <a:lnTo>
                    <a:pt x="4348" y="6790"/>
                  </a:lnTo>
                  <a:lnTo>
                    <a:pt x="4665" y="6937"/>
                  </a:lnTo>
                  <a:lnTo>
                    <a:pt x="5007" y="7034"/>
                  </a:lnTo>
                  <a:lnTo>
                    <a:pt x="5325" y="7059"/>
                  </a:lnTo>
                  <a:lnTo>
                    <a:pt x="5667" y="7059"/>
                  </a:lnTo>
                  <a:lnTo>
                    <a:pt x="6008" y="6986"/>
                  </a:lnTo>
                  <a:lnTo>
                    <a:pt x="6326" y="6863"/>
                  </a:lnTo>
                  <a:lnTo>
                    <a:pt x="6473" y="6766"/>
                  </a:lnTo>
                  <a:lnTo>
                    <a:pt x="6619" y="6692"/>
                  </a:lnTo>
                  <a:lnTo>
                    <a:pt x="6766" y="6570"/>
                  </a:lnTo>
                  <a:lnTo>
                    <a:pt x="6912" y="6448"/>
                  </a:lnTo>
                  <a:lnTo>
                    <a:pt x="6961" y="6375"/>
                  </a:lnTo>
                  <a:lnTo>
                    <a:pt x="7034" y="6277"/>
                  </a:lnTo>
                  <a:lnTo>
                    <a:pt x="7059" y="6155"/>
                  </a:lnTo>
                  <a:lnTo>
                    <a:pt x="7059" y="6057"/>
                  </a:lnTo>
                  <a:lnTo>
                    <a:pt x="7059" y="5960"/>
                  </a:lnTo>
                  <a:lnTo>
                    <a:pt x="7034" y="5862"/>
                  </a:lnTo>
                  <a:lnTo>
                    <a:pt x="6961" y="5764"/>
                  </a:lnTo>
                  <a:lnTo>
                    <a:pt x="6912" y="5667"/>
                  </a:lnTo>
                  <a:lnTo>
                    <a:pt x="1393" y="147"/>
                  </a:lnTo>
                  <a:lnTo>
                    <a:pt x="1295" y="98"/>
                  </a:lnTo>
                  <a:lnTo>
                    <a:pt x="1197" y="25"/>
                  </a:lnTo>
                  <a:lnTo>
                    <a:pt x="109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Shape 510"/>
            <p:cNvSpPr/>
            <p:nvPr/>
          </p:nvSpPr>
          <p:spPr>
            <a:xfrm>
              <a:off x="2663325" y="1702275"/>
              <a:ext cx="296750" cy="296775"/>
            </a:xfrm>
            <a:custGeom>
              <a:avLst/>
              <a:gdLst/>
              <a:ahLst/>
              <a:cxnLst/>
              <a:rect l="0" t="0" r="0" b="0"/>
              <a:pathLst>
                <a:path w="11870" h="11871" extrusionOk="0">
                  <a:moveTo>
                    <a:pt x="7718" y="1295"/>
                  </a:moveTo>
                  <a:lnTo>
                    <a:pt x="7815" y="1319"/>
                  </a:lnTo>
                  <a:lnTo>
                    <a:pt x="7889" y="1368"/>
                  </a:lnTo>
                  <a:lnTo>
                    <a:pt x="7938" y="1442"/>
                  </a:lnTo>
                  <a:lnTo>
                    <a:pt x="7938" y="1515"/>
                  </a:lnTo>
                  <a:lnTo>
                    <a:pt x="7938" y="1588"/>
                  </a:lnTo>
                  <a:lnTo>
                    <a:pt x="7889" y="1661"/>
                  </a:lnTo>
                  <a:lnTo>
                    <a:pt x="5862" y="3664"/>
                  </a:lnTo>
                  <a:lnTo>
                    <a:pt x="5788" y="3713"/>
                  </a:lnTo>
                  <a:lnTo>
                    <a:pt x="5715" y="3737"/>
                  </a:lnTo>
                  <a:lnTo>
                    <a:pt x="5642" y="3713"/>
                  </a:lnTo>
                  <a:lnTo>
                    <a:pt x="5569" y="3664"/>
                  </a:lnTo>
                  <a:lnTo>
                    <a:pt x="5520" y="3591"/>
                  </a:lnTo>
                  <a:lnTo>
                    <a:pt x="5495" y="3517"/>
                  </a:lnTo>
                  <a:lnTo>
                    <a:pt x="5520" y="3444"/>
                  </a:lnTo>
                  <a:lnTo>
                    <a:pt x="5569" y="3371"/>
                  </a:lnTo>
                  <a:lnTo>
                    <a:pt x="7571" y="1368"/>
                  </a:lnTo>
                  <a:lnTo>
                    <a:pt x="7644" y="1319"/>
                  </a:lnTo>
                  <a:lnTo>
                    <a:pt x="7718" y="1295"/>
                  </a:lnTo>
                  <a:close/>
                  <a:moveTo>
                    <a:pt x="7767" y="1"/>
                  </a:moveTo>
                  <a:lnTo>
                    <a:pt x="4885" y="2907"/>
                  </a:lnTo>
                  <a:lnTo>
                    <a:pt x="4640" y="2809"/>
                  </a:lnTo>
                  <a:lnTo>
                    <a:pt x="4396" y="2712"/>
                  </a:lnTo>
                  <a:lnTo>
                    <a:pt x="4103" y="2614"/>
                  </a:lnTo>
                  <a:lnTo>
                    <a:pt x="3810" y="2565"/>
                  </a:lnTo>
                  <a:lnTo>
                    <a:pt x="3493" y="2492"/>
                  </a:lnTo>
                  <a:lnTo>
                    <a:pt x="3175" y="2443"/>
                  </a:lnTo>
                  <a:lnTo>
                    <a:pt x="2858" y="2418"/>
                  </a:lnTo>
                  <a:lnTo>
                    <a:pt x="2247" y="2418"/>
                  </a:lnTo>
                  <a:lnTo>
                    <a:pt x="1954" y="2443"/>
                  </a:lnTo>
                  <a:lnTo>
                    <a:pt x="1636" y="2492"/>
                  </a:lnTo>
                  <a:lnTo>
                    <a:pt x="1319" y="2565"/>
                  </a:lnTo>
                  <a:lnTo>
                    <a:pt x="1001" y="2687"/>
                  </a:lnTo>
                  <a:lnTo>
                    <a:pt x="708" y="2809"/>
                  </a:lnTo>
                  <a:lnTo>
                    <a:pt x="415" y="3005"/>
                  </a:lnTo>
                  <a:lnTo>
                    <a:pt x="147" y="3224"/>
                  </a:lnTo>
                  <a:lnTo>
                    <a:pt x="73" y="3298"/>
                  </a:lnTo>
                  <a:lnTo>
                    <a:pt x="24" y="3395"/>
                  </a:lnTo>
                  <a:lnTo>
                    <a:pt x="0" y="3493"/>
                  </a:lnTo>
                  <a:lnTo>
                    <a:pt x="0" y="3615"/>
                  </a:lnTo>
                  <a:lnTo>
                    <a:pt x="0" y="3713"/>
                  </a:lnTo>
                  <a:lnTo>
                    <a:pt x="24" y="3811"/>
                  </a:lnTo>
                  <a:lnTo>
                    <a:pt x="73" y="3908"/>
                  </a:lnTo>
                  <a:lnTo>
                    <a:pt x="147" y="4006"/>
                  </a:lnTo>
                  <a:lnTo>
                    <a:pt x="7864" y="11724"/>
                  </a:lnTo>
                  <a:lnTo>
                    <a:pt x="7962" y="11797"/>
                  </a:lnTo>
                  <a:lnTo>
                    <a:pt x="8060" y="11846"/>
                  </a:lnTo>
                  <a:lnTo>
                    <a:pt x="8157" y="11870"/>
                  </a:lnTo>
                  <a:lnTo>
                    <a:pt x="8377" y="11870"/>
                  </a:lnTo>
                  <a:lnTo>
                    <a:pt x="8475" y="11846"/>
                  </a:lnTo>
                  <a:lnTo>
                    <a:pt x="8573" y="11797"/>
                  </a:lnTo>
                  <a:lnTo>
                    <a:pt x="8646" y="11724"/>
                  </a:lnTo>
                  <a:lnTo>
                    <a:pt x="8866" y="11455"/>
                  </a:lnTo>
                  <a:lnTo>
                    <a:pt x="9061" y="11162"/>
                  </a:lnTo>
                  <a:lnTo>
                    <a:pt x="9183" y="10869"/>
                  </a:lnTo>
                  <a:lnTo>
                    <a:pt x="9305" y="10551"/>
                  </a:lnTo>
                  <a:lnTo>
                    <a:pt x="9379" y="10234"/>
                  </a:lnTo>
                  <a:lnTo>
                    <a:pt x="9427" y="9916"/>
                  </a:lnTo>
                  <a:lnTo>
                    <a:pt x="9452" y="9623"/>
                  </a:lnTo>
                  <a:lnTo>
                    <a:pt x="9452" y="9330"/>
                  </a:lnTo>
                  <a:lnTo>
                    <a:pt x="9452" y="9013"/>
                  </a:lnTo>
                  <a:lnTo>
                    <a:pt x="9427" y="8695"/>
                  </a:lnTo>
                  <a:lnTo>
                    <a:pt x="9379" y="8378"/>
                  </a:lnTo>
                  <a:lnTo>
                    <a:pt x="9305" y="8060"/>
                  </a:lnTo>
                  <a:lnTo>
                    <a:pt x="9256" y="7767"/>
                  </a:lnTo>
                  <a:lnTo>
                    <a:pt x="9159" y="7474"/>
                  </a:lnTo>
                  <a:lnTo>
                    <a:pt x="9061" y="7230"/>
                  </a:lnTo>
                  <a:lnTo>
                    <a:pt x="8963" y="6986"/>
                  </a:lnTo>
                  <a:lnTo>
                    <a:pt x="11870" y="4104"/>
                  </a:lnTo>
                  <a:lnTo>
                    <a:pt x="77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1" name="Shape 511"/>
          <p:cNvSpPr/>
          <p:nvPr/>
        </p:nvSpPr>
        <p:spPr>
          <a:xfrm>
            <a:off x="2618782" y="1519981"/>
            <a:ext cx="335905" cy="335884"/>
          </a:xfrm>
          <a:custGeom>
            <a:avLst/>
            <a:gdLst/>
            <a:ahLst/>
            <a:cxnLst/>
            <a:rect l="0" t="0" r="0" b="0"/>
            <a:pathLst>
              <a:path w="16072" h="16071" extrusionOk="0">
                <a:moveTo>
                  <a:pt x="8036" y="0"/>
                </a:moveTo>
                <a:lnTo>
                  <a:pt x="7938" y="24"/>
                </a:lnTo>
                <a:lnTo>
                  <a:pt x="7792" y="98"/>
                </a:lnTo>
                <a:lnTo>
                  <a:pt x="7328" y="366"/>
                </a:lnTo>
                <a:lnTo>
                  <a:pt x="7059" y="537"/>
                </a:lnTo>
                <a:lnTo>
                  <a:pt x="6766" y="757"/>
                </a:lnTo>
                <a:lnTo>
                  <a:pt x="6448" y="977"/>
                </a:lnTo>
                <a:lnTo>
                  <a:pt x="6155" y="1246"/>
                </a:lnTo>
                <a:lnTo>
                  <a:pt x="5887" y="1514"/>
                </a:lnTo>
                <a:lnTo>
                  <a:pt x="5643" y="1807"/>
                </a:lnTo>
                <a:lnTo>
                  <a:pt x="5447" y="2100"/>
                </a:lnTo>
                <a:lnTo>
                  <a:pt x="5374" y="2247"/>
                </a:lnTo>
                <a:lnTo>
                  <a:pt x="5325" y="2418"/>
                </a:lnTo>
                <a:lnTo>
                  <a:pt x="5276" y="2564"/>
                </a:lnTo>
                <a:lnTo>
                  <a:pt x="5252" y="2711"/>
                </a:lnTo>
                <a:lnTo>
                  <a:pt x="5252" y="2858"/>
                </a:lnTo>
                <a:lnTo>
                  <a:pt x="5276" y="3029"/>
                </a:lnTo>
                <a:lnTo>
                  <a:pt x="5325" y="3175"/>
                </a:lnTo>
                <a:lnTo>
                  <a:pt x="5398" y="3322"/>
                </a:lnTo>
                <a:lnTo>
                  <a:pt x="5496" y="3468"/>
                </a:lnTo>
                <a:lnTo>
                  <a:pt x="5618" y="3615"/>
                </a:lnTo>
                <a:lnTo>
                  <a:pt x="5814" y="3761"/>
                </a:lnTo>
                <a:lnTo>
                  <a:pt x="6009" y="3859"/>
                </a:lnTo>
                <a:lnTo>
                  <a:pt x="6204" y="3957"/>
                </a:lnTo>
                <a:lnTo>
                  <a:pt x="6424" y="4005"/>
                </a:lnTo>
                <a:lnTo>
                  <a:pt x="6644" y="4054"/>
                </a:lnTo>
                <a:lnTo>
                  <a:pt x="6864" y="4152"/>
                </a:lnTo>
                <a:lnTo>
                  <a:pt x="7059" y="4250"/>
                </a:lnTo>
                <a:lnTo>
                  <a:pt x="7254" y="4421"/>
                </a:lnTo>
                <a:lnTo>
                  <a:pt x="7425" y="4616"/>
                </a:lnTo>
                <a:lnTo>
                  <a:pt x="7523" y="4836"/>
                </a:lnTo>
                <a:lnTo>
                  <a:pt x="7596" y="5080"/>
                </a:lnTo>
                <a:lnTo>
                  <a:pt x="7621" y="5373"/>
                </a:lnTo>
                <a:lnTo>
                  <a:pt x="7596" y="5569"/>
                </a:lnTo>
                <a:lnTo>
                  <a:pt x="7572" y="5788"/>
                </a:lnTo>
                <a:lnTo>
                  <a:pt x="7499" y="5984"/>
                </a:lnTo>
                <a:lnTo>
                  <a:pt x="7425" y="6179"/>
                </a:lnTo>
                <a:lnTo>
                  <a:pt x="7328" y="6374"/>
                </a:lnTo>
                <a:lnTo>
                  <a:pt x="7206" y="6570"/>
                </a:lnTo>
                <a:lnTo>
                  <a:pt x="7059" y="6741"/>
                </a:lnTo>
                <a:lnTo>
                  <a:pt x="6913" y="6912"/>
                </a:lnTo>
                <a:lnTo>
                  <a:pt x="6742" y="7058"/>
                </a:lnTo>
                <a:lnTo>
                  <a:pt x="6571" y="7205"/>
                </a:lnTo>
                <a:lnTo>
                  <a:pt x="6400" y="7303"/>
                </a:lnTo>
                <a:lnTo>
                  <a:pt x="6204" y="7425"/>
                </a:lnTo>
                <a:lnTo>
                  <a:pt x="6009" y="7498"/>
                </a:lnTo>
                <a:lnTo>
                  <a:pt x="5789" y="7571"/>
                </a:lnTo>
                <a:lnTo>
                  <a:pt x="5569" y="7596"/>
                </a:lnTo>
                <a:lnTo>
                  <a:pt x="5374" y="7620"/>
                </a:lnTo>
                <a:lnTo>
                  <a:pt x="5105" y="7596"/>
                </a:lnTo>
                <a:lnTo>
                  <a:pt x="4861" y="7522"/>
                </a:lnTo>
                <a:lnTo>
                  <a:pt x="4617" y="7425"/>
                </a:lnTo>
                <a:lnTo>
                  <a:pt x="4421" y="7254"/>
                </a:lnTo>
                <a:lnTo>
                  <a:pt x="4250" y="7058"/>
                </a:lnTo>
                <a:lnTo>
                  <a:pt x="4128" y="6839"/>
                </a:lnTo>
                <a:lnTo>
                  <a:pt x="4055" y="6619"/>
                </a:lnTo>
                <a:lnTo>
                  <a:pt x="3982" y="6399"/>
                </a:lnTo>
                <a:lnTo>
                  <a:pt x="3933" y="6204"/>
                </a:lnTo>
                <a:lnTo>
                  <a:pt x="3860" y="6008"/>
                </a:lnTo>
                <a:lnTo>
                  <a:pt x="3762" y="5813"/>
                </a:lnTo>
                <a:lnTo>
                  <a:pt x="3615" y="5617"/>
                </a:lnTo>
                <a:lnTo>
                  <a:pt x="3469" y="5495"/>
                </a:lnTo>
                <a:lnTo>
                  <a:pt x="3322" y="5398"/>
                </a:lnTo>
                <a:lnTo>
                  <a:pt x="3176" y="5324"/>
                </a:lnTo>
                <a:lnTo>
                  <a:pt x="3029" y="5275"/>
                </a:lnTo>
                <a:lnTo>
                  <a:pt x="2858" y="5251"/>
                </a:lnTo>
                <a:lnTo>
                  <a:pt x="2712" y="5251"/>
                </a:lnTo>
                <a:lnTo>
                  <a:pt x="2565" y="5275"/>
                </a:lnTo>
                <a:lnTo>
                  <a:pt x="2419" y="5324"/>
                </a:lnTo>
                <a:lnTo>
                  <a:pt x="2248" y="5373"/>
                </a:lnTo>
                <a:lnTo>
                  <a:pt x="2101" y="5446"/>
                </a:lnTo>
                <a:lnTo>
                  <a:pt x="1808" y="5642"/>
                </a:lnTo>
                <a:lnTo>
                  <a:pt x="1515" y="5886"/>
                </a:lnTo>
                <a:lnTo>
                  <a:pt x="1246" y="6155"/>
                </a:lnTo>
                <a:lnTo>
                  <a:pt x="978" y="6448"/>
                </a:lnTo>
                <a:lnTo>
                  <a:pt x="758" y="6765"/>
                </a:lnTo>
                <a:lnTo>
                  <a:pt x="538" y="7058"/>
                </a:lnTo>
                <a:lnTo>
                  <a:pt x="367" y="7327"/>
                </a:lnTo>
                <a:lnTo>
                  <a:pt x="99" y="7791"/>
                </a:lnTo>
                <a:lnTo>
                  <a:pt x="25" y="7938"/>
                </a:lnTo>
                <a:lnTo>
                  <a:pt x="1" y="8035"/>
                </a:lnTo>
                <a:lnTo>
                  <a:pt x="25" y="8231"/>
                </a:lnTo>
                <a:lnTo>
                  <a:pt x="74" y="8402"/>
                </a:lnTo>
                <a:lnTo>
                  <a:pt x="172" y="8597"/>
                </a:lnTo>
                <a:lnTo>
                  <a:pt x="294" y="8744"/>
                </a:lnTo>
                <a:lnTo>
                  <a:pt x="587" y="9012"/>
                </a:lnTo>
                <a:lnTo>
                  <a:pt x="880" y="9256"/>
                </a:lnTo>
                <a:lnTo>
                  <a:pt x="1417" y="9696"/>
                </a:lnTo>
                <a:lnTo>
                  <a:pt x="1906" y="10062"/>
                </a:lnTo>
                <a:lnTo>
                  <a:pt x="2101" y="10233"/>
                </a:lnTo>
                <a:lnTo>
                  <a:pt x="2297" y="10404"/>
                </a:lnTo>
                <a:lnTo>
                  <a:pt x="2419" y="10575"/>
                </a:lnTo>
                <a:lnTo>
                  <a:pt x="2541" y="10746"/>
                </a:lnTo>
                <a:lnTo>
                  <a:pt x="2590" y="10917"/>
                </a:lnTo>
                <a:lnTo>
                  <a:pt x="2590" y="11113"/>
                </a:lnTo>
                <a:lnTo>
                  <a:pt x="2541" y="11308"/>
                </a:lnTo>
                <a:lnTo>
                  <a:pt x="2443" y="11528"/>
                </a:lnTo>
                <a:lnTo>
                  <a:pt x="2272" y="11772"/>
                </a:lnTo>
                <a:lnTo>
                  <a:pt x="2004" y="12041"/>
                </a:lnTo>
                <a:lnTo>
                  <a:pt x="1833" y="12212"/>
                </a:lnTo>
                <a:lnTo>
                  <a:pt x="1637" y="12309"/>
                </a:lnTo>
                <a:lnTo>
                  <a:pt x="1417" y="12383"/>
                </a:lnTo>
                <a:lnTo>
                  <a:pt x="1222" y="12431"/>
                </a:lnTo>
                <a:lnTo>
                  <a:pt x="1002" y="12480"/>
                </a:lnTo>
                <a:lnTo>
                  <a:pt x="782" y="12578"/>
                </a:lnTo>
                <a:lnTo>
                  <a:pt x="587" y="12700"/>
                </a:lnTo>
                <a:lnTo>
                  <a:pt x="367" y="12871"/>
                </a:lnTo>
                <a:lnTo>
                  <a:pt x="196" y="13066"/>
                </a:lnTo>
                <a:lnTo>
                  <a:pt x="99" y="13286"/>
                </a:lnTo>
                <a:lnTo>
                  <a:pt x="25" y="13530"/>
                </a:lnTo>
                <a:lnTo>
                  <a:pt x="1" y="13799"/>
                </a:lnTo>
                <a:lnTo>
                  <a:pt x="25" y="14019"/>
                </a:lnTo>
                <a:lnTo>
                  <a:pt x="50" y="14239"/>
                </a:lnTo>
                <a:lnTo>
                  <a:pt x="123" y="14434"/>
                </a:lnTo>
                <a:lnTo>
                  <a:pt x="221" y="14654"/>
                </a:lnTo>
                <a:lnTo>
                  <a:pt x="318" y="14825"/>
                </a:lnTo>
                <a:lnTo>
                  <a:pt x="440" y="15020"/>
                </a:lnTo>
                <a:lnTo>
                  <a:pt x="563" y="15191"/>
                </a:lnTo>
                <a:lnTo>
                  <a:pt x="709" y="15362"/>
                </a:lnTo>
                <a:lnTo>
                  <a:pt x="880" y="15509"/>
                </a:lnTo>
                <a:lnTo>
                  <a:pt x="1051" y="15631"/>
                </a:lnTo>
                <a:lnTo>
                  <a:pt x="1246" y="15753"/>
                </a:lnTo>
                <a:lnTo>
                  <a:pt x="1442" y="15875"/>
                </a:lnTo>
                <a:lnTo>
                  <a:pt x="1637" y="15948"/>
                </a:lnTo>
                <a:lnTo>
                  <a:pt x="1857" y="16022"/>
                </a:lnTo>
                <a:lnTo>
                  <a:pt x="2052" y="16046"/>
                </a:lnTo>
                <a:lnTo>
                  <a:pt x="2272" y="16070"/>
                </a:lnTo>
                <a:lnTo>
                  <a:pt x="2541" y="16046"/>
                </a:lnTo>
                <a:lnTo>
                  <a:pt x="2785" y="15973"/>
                </a:lnTo>
                <a:lnTo>
                  <a:pt x="3005" y="15875"/>
                </a:lnTo>
                <a:lnTo>
                  <a:pt x="3200" y="15704"/>
                </a:lnTo>
                <a:lnTo>
                  <a:pt x="3371" y="15509"/>
                </a:lnTo>
                <a:lnTo>
                  <a:pt x="3493" y="15289"/>
                </a:lnTo>
                <a:lnTo>
                  <a:pt x="3567" y="15094"/>
                </a:lnTo>
                <a:lnTo>
                  <a:pt x="3615" y="14874"/>
                </a:lnTo>
                <a:lnTo>
                  <a:pt x="3689" y="14654"/>
                </a:lnTo>
                <a:lnTo>
                  <a:pt x="3762" y="14459"/>
                </a:lnTo>
                <a:lnTo>
                  <a:pt x="3860" y="14239"/>
                </a:lnTo>
                <a:lnTo>
                  <a:pt x="4031" y="14068"/>
                </a:lnTo>
                <a:lnTo>
                  <a:pt x="4299" y="13824"/>
                </a:lnTo>
                <a:lnTo>
                  <a:pt x="4544" y="13628"/>
                </a:lnTo>
                <a:lnTo>
                  <a:pt x="4763" y="13530"/>
                </a:lnTo>
                <a:lnTo>
                  <a:pt x="4959" y="13482"/>
                </a:lnTo>
                <a:lnTo>
                  <a:pt x="5154" y="13482"/>
                </a:lnTo>
                <a:lnTo>
                  <a:pt x="5325" y="13530"/>
                </a:lnTo>
                <a:lnTo>
                  <a:pt x="5496" y="13653"/>
                </a:lnTo>
                <a:lnTo>
                  <a:pt x="5667" y="13775"/>
                </a:lnTo>
                <a:lnTo>
                  <a:pt x="5838" y="13970"/>
                </a:lnTo>
                <a:lnTo>
                  <a:pt x="6009" y="14165"/>
                </a:lnTo>
                <a:lnTo>
                  <a:pt x="6375" y="14654"/>
                </a:lnTo>
                <a:lnTo>
                  <a:pt x="6815" y="15191"/>
                </a:lnTo>
                <a:lnTo>
                  <a:pt x="7059" y="15484"/>
                </a:lnTo>
                <a:lnTo>
                  <a:pt x="7328" y="15777"/>
                </a:lnTo>
                <a:lnTo>
                  <a:pt x="7474" y="15899"/>
                </a:lnTo>
                <a:lnTo>
                  <a:pt x="7670" y="15997"/>
                </a:lnTo>
                <a:lnTo>
                  <a:pt x="7841" y="16046"/>
                </a:lnTo>
                <a:lnTo>
                  <a:pt x="8036" y="16070"/>
                </a:lnTo>
                <a:lnTo>
                  <a:pt x="8134" y="16046"/>
                </a:lnTo>
                <a:lnTo>
                  <a:pt x="8280" y="15973"/>
                </a:lnTo>
                <a:lnTo>
                  <a:pt x="8744" y="15704"/>
                </a:lnTo>
                <a:lnTo>
                  <a:pt x="9013" y="15533"/>
                </a:lnTo>
                <a:lnTo>
                  <a:pt x="9306" y="15313"/>
                </a:lnTo>
                <a:lnTo>
                  <a:pt x="9623" y="15094"/>
                </a:lnTo>
                <a:lnTo>
                  <a:pt x="9917" y="14825"/>
                </a:lnTo>
                <a:lnTo>
                  <a:pt x="10185" y="14556"/>
                </a:lnTo>
                <a:lnTo>
                  <a:pt x="10429" y="14263"/>
                </a:lnTo>
                <a:lnTo>
                  <a:pt x="10625" y="13970"/>
                </a:lnTo>
                <a:lnTo>
                  <a:pt x="10698" y="13824"/>
                </a:lnTo>
                <a:lnTo>
                  <a:pt x="10747" y="13653"/>
                </a:lnTo>
                <a:lnTo>
                  <a:pt x="10796" y="13506"/>
                </a:lnTo>
                <a:lnTo>
                  <a:pt x="10820" y="13359"/>
                </a:lnTo>
                <a:lnTo>
                  <a:pt x="10820" y="13213"/>
                </a:lnTo>
                <a:lnTo>
                  <a:pt x="10796" y="13042"/>
                </a:lnTo>
                <a:lnTo>
                  <a:pt x="10747" y="12895"/>
                </a:lnTo>
                <a:lnTo>
                  <a:pt x="10674" y="12749"/>
                </a:lnTo>
                <a:lnTo>
                  <a:pt x="10576" y="12602"/>
                </a:lnTo>
                <a:lnTo>
                  <a:pt x="10454" y="12456"/>
                </a:lnTo>
                <a:lnTo>
                  <a:pt x="10258" y="12309"/>
                </a:lnTo>
                <a:lnTo>
                  <a:pt x="10063" y="12212"/>
                </a:lnTo>
                <a:lnTo>
                  <a:pt x="9868" y="12138"/>
                </a:lnTo>
                <a:lnTo>
                  <a:pt x="9648" y="12065"/>
                </a:lnTo>
                <a:lnTo>
                  <a:pt x="9428" y="12016"/>
                </a:lnTo>
                <a:lnTo>
                  <a:pt x="9208" y="11919"/>
                </a:lnTo>
                <a:lnTo>
                  <a:pt x="9013" y="11821"/>
                </a:lnTo>
                <a:lnTo>
                  <a:pt x="8818" y="11650"/>
                </a:lnTo>
                <a:lnTo>
                  <a:pt x="8647" y="11454"/>
                </a:lnTo>
                <a:lnTo>
                  <a:pt x="8549" y="11235"/>
                </a:lnTo>
                <a:lnTo>
                  <a:pt x="8476" y="10990"/>
                </a:lnTo>
                <a:lnTo>
                  <a:pt x="8451" y="10697"/>
                </a:lnTo>
                <a:lnTo>
                  <a:pt x="8476" y="10502"/>
                </a:lnTo>
                <a:lnTo>
                  <a:pt x="8500" y="10282"/>
                </a:lnTo>
                <a:lnTo>
                  <a:pt x="8573" y="10087"/>
                </a:lnTo>
                <a:lnTo>
                  <a:pt x="8647" y="9891"/>
                </a:lnTo>
                <a:lnTo>
                  <a:pt x="8744" y="9696"/>
                </a:lnTo>
                <a:lnTo>
                  <a:pt x="8866" y="9501"/>
                </a:lnTo>
                <a:lnTo>
                  <a:pt x="9013" y="9330"/>
                </a:lnTo>
                <a:lnTo>
                  <a:pt x="9159" y="9159"/>
                </a:lnTo>
                <a:lnTo>
                  <a:pt x="9330" y="9012"/>
                </a:lnTo>
                <a:lnTo>
                  <a:pt x="9501" y="8890"/>
                </a:lnTo>
                <a:lnTo>
                  <a:pt x="9672" y="8768"/>
                </a:lnTo>
                <a:lnTo>
                  <a:pt x="9868" y="8646"/>
                </a:lnTo>
                <a:lnTo>
                  <a:pt x="10063" y="8573"/>
                </a:lnTo>
                <a:lnTo>
                  <a:pt x="10283" y="8499"/>
                </a:lnTo>
                <a:lnTo>
                  <a:pt x="10503" y="8475"/>
                </a:lnTo>
                <a:lnTo>
                  <a:pt x="10698" y="8450"/>
                </a:lnTo>
                <a:lnTo>
                  <a:pt x="10967" y="8475"/>
                </a:lnTo>
                <a:lnTo>
                  <a:pt x="11211" y="8548"/>
                </a:lnTo>
                <a:lnTo>
                  <a:pt x="11455" y="8646"/>
                </a:lnTo>
                <a:lnTo>
                  <a:pt x="11651" y="8817"/>
                </a:lnTo>
                <a:lnTo>
                  <a:pt x="11822" y="9012"/>
                </a:lnTo>
                <a:lnTo>
                  <a:pt x="11944" y="9232"/>
                </a:lnTo>
                <a:lnTo>
                  <a:pt x="12017" y="9452"/>
                </a:lnTo>
                <a:lnTo>
                  <a:pt x="12090" y="9672"/>
                </a:lnTo>
                <a:lnTo>
                  <a:pt x="12139" y="9867"/>
                </a:lnTo>
                <a:lnTo>
                  <a:pt x="12212" y="10062"/>
                </a:lnTo>
                <a:lnTo>
                  <a:pt x="12310" y="10258"/>
                </a:lnTo>
                <a:lnTo>
                  <a:pt x="12457" y="10453"/>
                </a:lnTo>
                <a:lnTo>
                  <a:pt x="12603" y="10575"/>
                </a:lnTo>
                <a:lnTo>
                  <a:pt x="12750" y="10673"/>
                </a:lnTo>
                <a:lnTo>
                  <a:pt x="12896" y="10746"/>
                </a:lnTo>
                <a:lnTo>
                  <a:pt x="13043" y="10795"/>
                </a:lnTo>
                <a:lnTo>
                  <a:pt x="13214" y="10819"/>
                </a:lnTo>
                <a:lnTo>
                  <a:pt x="13360" y="10819"/>
                </a:lnTo>
                <a:lnTo>
                  <a:pt x="13507" y="10795"/>
                </a:lnTo>
                <a:lnTo>
                  <a:pt x="13653" y="10746"/>
                </a:lnTo>
                <a:lnTo>
                  <a:pt x="13824" y="10697"/>
                </a:lnTo>
                <a:lnTo>
                  <a:pt x="13971" y="10624"/>
                </a:lnTo>
                <a:lnTo>
                  <a:pt x="14264" y="10429"/>
                </a:lnTo>
                <a:lnTo>
                  <a:pt x="14557" y="10184"/>
                </a:lnTo>
                <a:lnTo>
                  <a:pt x="14826" y="9916"/>
                </a:lnTo>
                <a:lnTo>
                  <a:pt x="15094" y="9623"/>
                </a:lnTo>
                <a:lnTo>
                  <a:pt x="15314" y="9305"/>
                </a:lnTo>
                <a:lnTo>
                  <a:pt x="15534" y="9012"/>
                </a:lnTo>
                <a:lnTo>
                  <a:pt x="15705" y="8744"/>
                </a:lnTo>
                <a:lnTo>
                  <a:pt x="15973" y="8279"/>
                </a:lnTo>
                <a:lnTo>
                  <a:pt x="16047" y="8133"/>
                </a:lnTo>
                <a:lnTo>
                  <a:pt x="16071" y="8035"/>
                </a:lnTo>
                <a:lnTo>
                  <a:pt x="16047" y="7840"/>
                </a:lnTo>
                <a:lnTo>
                  <a:pt x="15998" y="7669"/>
                </a:lnTo>
                <a:lnTo>
                  <a:pt x="15900" y="7474"/>
                </a:lnTo>
                <a:lnTo>
                  <a:pt x="15778" y="7327"/>
                </a:lnTo>
                <a:lnTo>
                  <a:pt x="15485" y="7058"/>
                </a:lnTo>
                <a:lnTo>
                  <a:pt x="15192" y="6814"/>
                </a:lnTo>
                <a:lnTo>
                  <a:pt x="14655" y="6374"/>
                </a:lnTo>
                <a:lnTo>
                  <a:pt x="14166" y="6008"/>
                </a:lnTo>
                <a:lnTo>
                  <a:pt x="13971" y="5837"/>
                </a:lnTo>
                <a:lnTo>
                  <a:pt x="13775" y="5666"/>
                </a:lnTo>
                <a:lnTo>
                  <a:pt x="13653" y="5495"/>
                </a:lnTo>
                <a:lnTo>
                  <a:pt x="13531" y="5324"/>
                </a:lnTo>
                <a:lnTo>
                  <a:pt x="13482" y="5153"/>
                </a:lnTo>
                <a:lnTo>
                  <a:pt x="13482" y="4958"/>
                </a:lnTo>
                <a:lnTo>
                  <a:pt x="13531" y="4763"/>
                </a:lnTo>
                <a:lnTo>
                  <a:pt x="13629" y="4543"/>
                </a:lnTo>
                <a:lnTo>
                  <a:pt x="13800" y="4299"/>
                </a:lnTo>
                <a:lnTo>
                  <a:pt x="14068" y="4030"/>
                </a:lnTo>
                <a:lnTo>
                  <a:pt x="14239" y="3859"/>
                </a:lnTo>
                <a:lnTo>
                  <a:pt x="14435" y="3761"/>
                </a:lnTo>
                <a:lnTo>
                  <a:pt x="14655" y="3688"/>
                </a:lnTo>
                <a:lnTo>
                  <a:pt x="14850" y="3639"/>
                </a:lnTo>
                <a:lnTo>
                  <a:pt x="15070" y="3590"/>
                </a:lnTo>
                <a:lnTo>
                  <a:pt x="15290" y="3493"/>
                </a:lnTo>
                <a:lnTo>
                  <a:pt x="15485" y="3370"/>
                </a:lnTo>
                <a:lnTo>
                  <a:pt x="15705" y="3199"/>
                </a:lnTo>
                <a:lnTo>
                  <a:pt x="15876" y="3004"/>
                </a:lnTo>
                <a:lnTo>
                  <a:pt x="15973" y="2784"/>
                </a:lnTo>
                <a:lnTo>
                  <a:pt x="16047" y="2540"/>
                </a:lnTo>
                <a:lnTo>
                  <a:pt x="16071" y="2271"/>
                </a:lnTo>
                <a:lnTo>
                  <a:pt x="16047" y="2052"/>
                </a:lnTo>
                <a:lnTo>
                  <a:pt x="16022" y="1832"/>
                </a:lnTo>
                <a:lnTo>
                  <a:pt x="15949" y="1636"/>
                </a:lnTo>
                <a:lnTo>
                  <a:pt x="15851" y="1417"/>
                </a:lnTo>
                <a:lnTo>
                  <a:pt x="15754" y="1246"/>
                </a:lnTo>
                <a:lnTo>
                  <a:pt x="15632" y="1050"/>
                </a:lnTo>
                <a:lnTo>
                  <a:pt x="15509" y="879"/>
                </a:lnTo>
                <a:lnTo>
                  <a:pt x="15363" y="708"/>
                </a:lnTo>
                <a:lnTo>
                  <a:pt x="15192" y="562"/>
                </a:lnTo>
                <a:lnTo>
                  <a:pt x="15021" y="440"/>
                </a:lnTo>
                <a:lnTo>
                  <a:pt x="14826" y="318"/>
                </a:lnTo>
                <a:lnTo>
                  <a:pt x="14630" y="195"/>
                </a:lnTo>
                <a:lnTo>
                  <a:pt x="14435" y="122"/>
                </a:lnTo>
                <a:lnTo>
                  <a:pt x="14215" y="49"/>
                </a:lnTo>
                <a:lnTo>
                  <a:pt x="14020" y="24"/>
                </a:lnTo>
                <a:lnTo>
                  <a:pt x="13800" y="0"/>
                </a:lnTo>
                <a:lnTo>
                  <a:pt x="13531" y="24"/>
                </a:lnTo>
                <a:lnTo>
                  <a:pt x="13287" y="98"/>
                </a:lnTo>
                <a:lnTo>
                  <a:pt x="13067" y="195"/>
                </a:lnTo>
                <a:lnTo>
                  <a:pt x="12872" y="366"/>
                </a:lnTo>
                <a:lnTo>
                  <a:pt x="12701" y="562"/>
                </a:lnTo>
                <a:lnTo>
                  <a:pt x="12579" y="782"/>
                </a:lnTo>
                <a:lnTo>
                  <a:pt x="12505" y="977"/>
                </a:lnTo>
                <a:lnTo>
                  <a:pt x="12457" y="1197"/>
                </a:lnTo>
                <a:lnTo>
                  <a:pt x="12383" y="1417"/>
                </a:lnTo>
                <a:lnTo>
                  <a:pt x="12310" y="1612"/>
                </a:lnTo>
                <a:lnTo>
                  <a:pt x="12212" y="1832"/>
                </a:lnTo>
                <a:lnTo>
                  <a:pt x="12041" y="2003"/>
                </a:lnTo>
                <a:lnTo>
                  <a:pt x="11773" y="2271"/>
                </a:lnTo>
                <a:lnTo>
                  <a:pt x="11528" y="2442"/>
                </a:lnTo>
                <a:lnTo>
                  <a:pt x="11309" y="2540"/>
                </a:lnTo>
                <a:lnTo>
                  <a:pt x="11113" y="2589"/>
                </a:lnTo>
                <a:lnTo>
                  <a:pt x="10918" y="2589"/>
                </a:lnTo>
                <a:lnTo>
                  <a:pt x="10747" y="2540"/>
                </a:lnTo>
                <a:lnTo>
                  <a:pt x="10576" y="2418"/>
                </a:lnTo>
                <a:lnTo>
                  <a:pt x="10405" y="2296"/>
                </a:lnTo>
                <a:lnTo>
                  <a:pt x="10234" y="2100"/>
                </a:lnTo>
                <a:lnTo>
                  <a:pt x="10063" y="1905"/>
                </a:lnTo>
                <a:lnTo>
                  <a:pt x="9697" y="1417"/>
                </a:lnTo>
                <a:lnTo>
                  <a:pt x="9257" y="879"/>
                </a:lnTo>
                <a:lnTo>
                  <a:pt x="9013" y="586"/>
                </a:lnTo>
                <a:lnTo>
                  <a:pt x="8744" y="293"/>
                </a:lnTo>
                <a:lnTo>
                  <a:pt x="8598" y="171"/>
                </a:lnTo>
                <a:lnTo>
                  <a:pt x="8402" y="73"/>
                </a:lnTo>
                <a:lnTo>
                  <a:pt x="8231" y="24"/>
                </a:lnTo>
                <a:lnTo>
                  <a:pt x="803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12" name="Shape 512"/>
          <p:cNvGrpSpPr/>
          <p:nvPr/>
        </p:nvGrpSpPr>
        <p:grpSpPr>
          <a:xfrm>
            <a:off x="3200595" y="1476017"/>
            <a:ext cx="299121" cy="423685"/>
            <a:chOff x="3984000" y="1594200"/>
            <a:chExt cx="357800" cy="506800"/>
          </a:xfrm>
        </p:grpSpPr>
        <p:sp>
          <p:nvSpPr>
            <p:cNvPr id="513" name="Shape 513"/>
            <p:cNvSpPr/>
            <p:nvPr/>
          </p:nvSpPr>
          <p:spPr>
            <a:xfrm>
              <a:off x="3984000" y="1597875"/>
              <a:ext cx="44575" cy="503125"/>
            </a:xfrm>
            <a:custGeom>
              <a:avLst/>
              <a:gdLst/>
              <a:ahLst/>
              <a:cxnLst/>
              <a:rect l="0" t="0" r="0" b="0"/>
              <a:pathLst>
                <a:path w="1783" h="20125" extrusionOk="0">
                  <a:moveTo>
                    <a:pt x="391" y="0"/>
                  </a:moveTo>
                  <a:lnTo>
                    <a:pt x="293" y="25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4" y="391"/>
                  </a:lnTo>
                  <a:lnTo>
                    <a:pt x="0" y="489"/>
                  </a:lnTo>
                  <a:lnTo>
                    <a:pt x="0" y="20125"/>
                  </a:lnTo>
                  <a:lnTo>
                    <a:pt x="1783" y="20125"/>
                  </a:lnTo>
                  <a:lnTo>
                    <a:pt x="1783" y="489"/>
                  </a:lnTo>
                  <a:lnTo>
                    <a:pt x="1783" y="391"/>
                  </a:lnTo>
                  <a:lnTo>
                    <a:pt x="1734" y="293"/>
                  </a:lnTo>
                  <a:lnTo>
                    <a:pt x="1710" y="220"/>
                  </a:lnTo>
                  <a:lnTo>
                    <a:pt x="1636" y="147"/>
                  </a:lnTo>
                  <a:lnTo>
                    <a:pt x="1563" y="73"/>
                  </a:lnTo>
                  <a:lnTo>
                    <a:pt x="1490" y="25"/>
                  </a:lnTo>
                  <a:lnTo>
                    <a:pt x="139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Shape 514"/>
            <p:cNvSpPr/>
            <p:nvPr/>
          </p:nvSpPr>
          <p:spPr>
            <a:xfrm>
              <a:off x="4041375" y="1594200"/>
              <a:ext cx="300425" cy="229600"/>
            </a:xfrm>
            <a:custGeom>
              <a:avLst/>
              <a:gdLst/>
              <a:ahLst/>
              <a:cxnLst/>
              <a:rect l="0" t="0" r="0" b="0"/>
              <a:pathLst>
                <a:path w="12017" h="9184" extrusionOk="0">
                  <a:moveTo>
                    <a:pt x="2541" y="1"/>
                  </a:moveTo>
                  <a:lnTo>
                    <a:pt x="2174" y="25"/>
                  </a:lnTo>
                  <a:lnTo>
                    <a:pt x="1808" y="74"/>
                  </a:lnTo>
                  <a:lnTo>
                    <a:pt x="1442" y="123"/>
                  </a:lnTo>
                  <a:lnTo>
                    <a:pt x="1100" y="245"/>
                  </a:lnTo>
                  <a:lnTo>
                    <a:pt x="734" y="367"/>
                  </a:lnTo>
                  <a:lnTo>
                    <a:pt x="367" y="538"/>
                  </a:lnTo>
                  <a:lnTo>
                    <a:pt x="1" y="758"/>
                  </a:lnTo>
                  <a:lnTo>
                    <a:pt x="1" y="8427"/>
                  </a:lnTo>
                  <a:lnTo>
                    <a:pt x="367" y="8207"/>
                  </a:lnTo>
                  <a:lnTo>
                    <a:pt x="734" y="8036"/>
                  </a:lnTo>
                  <a:lnTo>
                    <a:pt x="1100" y="7889"/>
                  </a:lnTo>
                  <a:lnTo>
                    <a:pt x="1442" y="7792"/>
                  </a:lnTo>
                  <a:lnTo>
                    <a:pt x="1808" y="7718"/>
                  </a:lnTo>
                  <a:lnTo>
                    <a:pt x="2174" y="7694"/>
                  </a:lnTo>
                  <a:lnTo>
                    <a:pt x="2541" y="7670"/>
                  </a:lnTo>
                  <a:lnTo>
                    <a:pt x="2883" y="7694"/>
                  </a:lnTo>
                  <a:lnTo>
                    <a:pt x="3249" y="7718"/>
                  </a:lnTo>
                  <a:lnTo>
                    <a:pt x="3615" y="7767"/>
                  </a:lnTo>
                  <a:lnTo>
                    <a:pt x="3982" y="7840"/>
                  </a:lnTo>
                  <a:lnTo>
                    <a:pt x="4324" y="7914"/>
                  </a:lnTo>
                  <a:lnTo>
                    <a:pt x="5056" y="8134"/>
                  </a:lnTo>
                  <a:lnTo>
                    <a:pt x="5765" y="8353"/>
                  </a:lnTo>
                  <a:lnTo>
                    <a:pt x="6497" y="8573"/>
                  </a:lnTo>
                  <a:lnTo>
                    <a:pt x="7206" y="8793"/>
                  </a:lnTo>
                  <a:lnTo>
                    <a:pt x="7938" y="8988"/>
                  </a:lnTo>
                  <a:lnTo>
                    <a:pt x="8305" y="9062"/>
                  </a:lnTo>
                  <a:lnTo>
                    <a:pt x="8647" y="9110"/>
                  </a:lnTo>
                  <a:lnTo>
                    <a:pt x="9013" y="9159"/>
                  </a:lnTo>
                  <a:lnTo>
                    <a:pt x="9379" y="9184"/>
                  </a:lnTo>
                  <a:lnTo>
                    <a:pt x="9746" y="9159"/>
                  </a:lnTo>
                  <a:lnTo>
                    <a:pt x="10088" y="9135"/>
                  </a:lnTo>
                  <a:lnTo>
                    <a:pt x="10454" y="9086"/>
                  </a:lnTo>
                  <a:lnTo>
                    <a:pt x="10820" y="8988"/>
                  </a:lnTo>
                  <a:lnTo>
                    <a:pt x="11187" y="8866"/>
                  </a:lnTo>
                  <a:lnTo>
                    <a:pt x="11529" y="8695"/>
                  </a:lnTo>
                  <a:lnTo>
                    <a:pt x="11699" y="8598"/>
                  </a:lnTo>
                  <a:lnTo>
                    <a:pt x="11822" y="8500"/>
                  </a:lnTo>
                  <a:lnTo>
                    <a:pt x="11895" y="8378"/>
                  </a:lnTo>
                  <a:lnTo>
                    <a:pt x="11968" y="8256"/>
                  </a:lnTo>
                  <a:lnTo>
                    <a:pt x="12017" y="8134"/>
                  </a:lnTo>
                  <a:lnTo>
                    <a:pt x="12017" y="8011"/>
                  </a:lnTo>
                  <a:lnTo>
                    <a:pt x="11968" y="7914"/>
                  </a:lnTo>
                  <a:lnTo>
                    <a:pt x="11919" y="7816"/>
                  </a:lnTo>
                  <a:lnTo>
                    <a:pt x="11529" y="7425"/>
                  </a:lnTo>
                  <a:lnTo>
                    <a:pt x="11138" y="6961"/>
                  </a:lnTo>
                  <a:lnTo>
                    <a:pt x="10771" y="6473"/>
                  </a:lnTo>
                  <a:lnTo>
                    <a:pt x="10381" y="5960"/>
                  </a:lnTo>
                  <a:lnTo>
                    <a:pt x="10307" y="5813"/>
                  </a:lnTo>
                  <a:lnTo>
                    <a:pt x="10259" y="5667"/>
                  </a:lnTo>
                  <a:lnTo>
                    <a:pt x="10234" y="5496"/>
                  </a:lnTo>
                  <a:lnTo>
                    <a:pt x="10210" y="5300"/>
                  </a:lnTo>
                  <a:lnTo>
                    <a:pt x="10234" y="5130"/>
                  </a:lnTo>
                  <a:lnTo>
                    <a:pt x="10259" y="4959"/>
                  </a:lnTo>
                  <a:lnTo>
                    <a:pt x="10307" y="4788"/>
                  </a:lnTo>
                  <a:lnTo>
                    <a:pt x="10381" y="4617"/>
                  </a:lnTo>
                  <a:lnTo>
                    <a:pt x="10771" y="3884"/>
                  </a:lnTo>
                  <a:lnTo>
                    <a:pt x="11138" y="3127"/>
                  </a:lnTo>
                  <a:lnTo>
                    <a:pt x="11529" y="2345"/>
                  </a:lnTo>
                  <a:lnTo>
                    <a:pt x="11919" y="1490"/>
                  </a:lnTo>
                  <a:lnTo>
                    <a:pt x="11993" y="1320"/>
                  </a:lnTo>
                  <a:lnTo>
                    <a:pt x="12017" y="1173"/>
                  </a:lnTo>
                  <a:lnTo>
                    <a:pt x="12017" y="1051"/>
                  </a:lnTo>
                  <a:lnTo>
                    <a:pt x="11968" y="978"/>
                  </a:lnTo>
                  <a:lnTo>
                    <a:pt x="11895" y="953"/>
                  </a:lnTo>
                  <a:lnTo>
                    <a:pt x="11822" y="929"/>
                  </a:lnTo>
                  <a:lnTo>
                    <a:pt x="11699" y="978"/>
                  </a:lnTo>
                  <a:lnTo>
                    <a:pt x="11529" y="1026"/>
                  </a:lnTo>
                  <a:lnTo>
                    <a:pt x="11187" y="1197"/>
                  </a:lnTo>
                  <a:lnTo>
                    <a:pt x="10820" y="1320"/>
                  </a:lnTo>
                  <a:lnTo>
                    <a:pt x="10454" y="1417"/>
                  </a:lnTo>
                  <a:lnTo>
                    <a:pt x="10088" y="1466"/>
                  </a:lnTo>
                  <a:lnTo>
                    <a:pt x="9746" y="1515"/>
                  </a:lnTo>
                  <a:lnTo>
                    <a:pt x="9379" y="1515"/>
                  </a:lnTo>
                  <a:lnTo>
                    <a:pt x="9013" y="1490"/>
                  </a:lnTo>
                  <a:lnTo>
                    <a:pt x="8647" y="1466"/>
                  </a:lnTo>
                  <a:lnTo>
                    <a:pt x="8305" y="1393"/>
                  </a:lnTo>
                  <a:lnTo>
                    <a:pt x="7938" y="1320"/>
                  </a:lnTo>
                  <a:lnTo>
                    <a:pt x="7206" y="1149"/>
                  </a:lnTo>
                  <a:lnTo>
                    <a:pt x="6497" y="929"/>
                  </a:lnTo>
                  <a:lnTo>
                    <a:pt x="5765" y="685"/>
                  </a:lnTo>
                  <a:lnTo>
                    <a:pt x="5056" y="465"/>
                  </a:lnTo>
                  <a:lnTo>
                    <a:pt x="4324" y="269"/>
                  </a:lnTo>
                  <a:lnTo>
                    <a:pt x="3982" y="172"/>
                  </a:lnTo>
                  <a:lnTo>
                    <a:pt x="3615" y="98"/>
                  </a:lnTo>
                  <a:lnTo>
                    <a:pt x="3249" y="50"/>
                  </a:lnTo>
                  <a:lnTo>
                    <a:pt x="2883" y="25"/>
                  </a:lnTo>
                  <a:lnTo>
                    <a:pt x="254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5" name="Shape 515"/>
          <p:cNvGrpSpPr/>
          <p:nvPr/>
        </p:nvGrpSpPr>
        <p:grpSpPr>
          <a:xfrm>
            <a:off x="3716637" y="1566869"/>
            <a:ext cx="394090" cy="241980"/>
            <a:chOff x="4601275" y="1702875"/>
            <a:chExt cx="471400" cy="289450"/>
          </a:xfrm>
        </p:grpSpPr>
        <p:sp>
          <p:nvSpPr>
            <p:cNvPr id="516" name="Shape 516"/>
            <p:cNvSpPr/>
            <p:nvPr/>
          </p:nvSpPr>
          <p:spPr>
            <a:xfrm>
              <a:off x="4816200" y="1702875"/>
              <a:ext cx="41550" cy="41550"/>
            </a:xfrm>
            <a:custGeom>
              <a:avLst/>
              <a:gdLst/>
              <a:ahLst/>
              <a:cxnLst/>
              <a:rect l="0" t="0" r="0" b="0"/>
              <a:pathLst>
                <a:path w="1662" h="1662" extrusionOk="0">
                  <a:moveTo>
                    <a:pt x="831" y="1"/>
                  </a:moveTo>
                  <a:lnTo>
                    <a:pt x="660" y="25"/>
                  </a:lnTo>
                  <a:lnTo>
                    <a:pt x="514" y="74"/>
                  </a:lnTo>
                  <a:lnTo>
                    <a:pt x="367" y="148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60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8"/>
                  </a:lnTo>
                  <a:lnTo>
                    <a:pt x="367" y="1540"/>
                  </a:lnTo>
                  <a:lnTo>
                    <a:pt x="514" y="1613"/>
                  </a:lnTo>
                  <a:lnTo>
                    <a:pt x="660" y="1662"/>
                  </a:lnTo>
                  <a:lnTo>
                    <a:pt x="1002" y="1662"/>
                  </a:lnTo>
                  <a:lnTo>
                    <a:pt x="1149" y="1613"/>
                  </a:lnTo>
                  <a:lnTo>
                    <a:pt x="1295" y="1540"/>
                  </a:lnTo>
                  <a:lnTo>
                    <a:pt x="1417" y="1418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1" y="831"/>
                  </a:lnTo>
                  <a:lnTo>
                    <a:pt x="1637" y="660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8"/>
                  </a:lnTo>
                  <a:lnTo>
                    <a:pt x="1149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Shape 517"/>
            <p:cNvSpPr/>
            <p:nvPr/>
          </p:nvSpPr>
          <p:spPr>
            <a:xfrm>
              <a:off x="5031125" y="1757225"/>
              <a:ext cx="41550" cy="41550"/>
            </a:xfrm>
            <a:custGeom>
              <a:avLst/>
              <a:gdLst/>
              <a:ahLst/>
              <a:cxnLst/>
              <a:rect l="0" t="0" r="0" b="0"/>
              <a:pathLst>
                <a:path w="1662" h="1662" extrusionOk="0">
                  <a:moveTo>
                    <a:pt x="831" y="1"/>
                  </a:moveTo>
                  <a:lnTo>
                    <a:pt x="660" y="25"/>
                  </a:lnTo>
                  <a:lnTo>
                    <a:pt x="513" y="74"/>
                  </a:lnTo>
                  <a:lnTo>
                    <a:pt x="367" y="147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84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7"/>
                  </a:lnTo>
                  <a:lnTo>
                    <a:pt x="367" y="1539"/>
                  </a:lnTo>
                  <a:lnTo>
                    <a:pt x="513" y="1613"/>
                  </a:lnTo>
                  <a:lnTo>
                    <a:pt x="660" y="1661"/>
                  </a:lnTo>
                  <a:lnTo>
                    <a:pt x="1002" y="1661"/>
                  </a:lnTo>
                  <a:lnTo>
                    <a:pt x="1148" y="1613"/>
                  </a:lnTo>
                  <a:lnTo>
                    <a:pt x="1295" y="1539"/>
                  </a:lnTo>
                  <a:lnTo>
                    <a:pt x="1417" y="1417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1" y="831"/>
                  </a:lnTo>
                  <a:lnTo>
                    <a:pt x="1637" y="684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7"/>
                  </a:lnTo>
                  <a:lnTo>
                    <a:pt x="1148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Shape 518"/>
            <p:cNvSpPr/>
            <p:nvPr/>
          </p:nvSpPr>
          <p:spPr>
            <a:xfrm>
              <a:off x="4634875" y="1756000"/>
              <a:ext cx="404225" cy="178325"/>
            </a:xfrm>
            <a:custGeom>
              <a:avLst/>
              <a:gdLst/>
              <a:ahLst/>
              <a:cxnLst/>
              <a:rect l="0" t="0" r="0" b="0"/>
              <a:pathLst>
                <a:path w="16169" h="7133" extrusionOk="0">
                  <a:moveTo>
                    <a:pt x="7742" y="1"/>
                  </a:moveTo>
                  <a:lnTo>
                    <a:pt x="5007" y="3444"/>
                  </a:lnTo>
                  <a:lnTo>
                    <a:pt x="464" y="1784"/>
                  </a:lnTo>
                  <a:lnTo>
                    <a:pt x="366" y="1881"/>
                  </a:lnTo>
                  <a:lnTo>
                    <a:pt x="244" y="1979"/>
                  </a:lnTo>
                  <a:lnTo>
                    <a:pt x="122" y="2052"/>
                  </a:lnTo>
                  <a:lnTo>
                    <a:pt x="0" y="2101"/>
                  </a:lnTo>
                  <a:lnTo>
                    <a:pt x="1465" y="7132"/>
                  </a:lnTo>
                  <a:lnTo>
                    <a:pt x="14703" y="7132"/>
                  </a:lnTo>
                  <a:lnTo>
                    <a:pt x="16168" y="2101"/>
                  </a:lnTo>
                  <a:lnTo>
                    <a:pt x="16046" y="2052"/>
                  </a:lnTo>
                  <a:lnTo>
                    <a:pt x="15924" y="1979"/>
                  </a:lnTo>
                  <a:lnTo>
                    <a:pt x="15802" y="1881"/>
                  </a:lnTo>
                  <a:lnTo>
                    <a:pt x="15704" y="1784"/>
                  </a:lnTo>
                  <a:lnTo>
                    <a:pt x="11161" y="3444"/>
                  </a:lnTo>
                  <a:lnTo>
                    <a:pt x="8426" y="1"/>
                  </a:lnTo>
                  <a:lnTo>
                    <a:pt x="8255" y="25"/>
                  </a:lnTo>
                  <a:lnTo>
                    <a:pt x="7913" y="25"/>
                  </a:lnTo>
                  <a:lnTo>
                    <a:pt x="774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Shape 519"/>
            <p:cNvSpPr/>
            <p:nvPr/>
          </p:nvSpPr>
          <p:spPr>
            <a:xfrm>
              <a:off x="4601275" y="1757225"/>
              <a:ext cx="41550" cy="41550"/>
            </a:xfrm>
            <a:custGeom>
              <a:avLst/>
              <a:gdLst/>
              <a:ahLst/>
              <a:cxnLst/>
              <a:rect l="0" t="0" r="0" b="0"/>
              <a:pathLst>
                <a:path w="1662" h="1662" extrusionOk="0">
                  <a:moveTo>
                    <a:pt x="831" y="1"/>
                  </a:moveTo>
                  <a:lnTo>
                    <a:pt x="660" y="25"/>
                  </a:lnTo>
                  <a:lnTo>
                    <a:pt x="514" y="74"/>
                  </a:lnTo>
                  <a:lnTo>
                    <a:pt x="367" y="147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84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7"/>
                  </a:lnTo>
                  <a:lnTo>
                    <a:pt x="367" y="1539"/>
                  </a:lnTo>
                  <a:lnTo>
                    <a:pt x="514" y="1613"/>
                  </a:lnTo>
                  <a:lnTo>
                    <a:pt x="660" y="1661"/>
                  </a:lnTo>
                  <a:lnTo>
                    <a:pt x="1002" y="1661"/>
                  </a:lnTo>
                  <a:lnTo>
                    <a:pt x="1149" y="1613"/>
                  </a:lnTo>
                  <a:lnTo>
                    <a:pt x="1295" y="1539"/>
                  </a:lnTo>
                  <a:lnTo>
                    <a:pt x="1417" y="1417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2" y="831"/>
                  </a:lnTo>
                  <a:lnTo>
                    <a:pt x="1637" y="684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7"/>
                  </a:lnTo>
                  <a:lnTo>
                    <a:pt x="1149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Shape 520"/>
            <p:cNvSpPr/>
            <p:nvPr/>
          </p:nvSpPr>
          <p:spPr>
            <a:xfrm>
              <a:off x="4673325" y="1947725"/>
              <a:ext cx="327300" cy="44600"/>
            </a:xfrm>
            <a:custGeom>
              <a:avLst/>
              <a:gdLst/>
              <a:ahLst/>
              <a:cxnLst/>
              <a:rect l="0" t="0" r="0" b="0"/>
              <a:pathLst>
                <a:path w="13092" h="1784" extrusionOk="0">
                  <a:moveTo>
                    <a:pt x="1" y="1"/>
                  </a:moveTo>
                  <a:lnTo>
                    <a:pt x="514" y="1784"/>
                  </a:lnTo>
                  <a:lnTo>
                    <a:pt x="1808" y="1686"/>
                  </a:lnTo>
                  <a:lnTo>
                    <a:pt x="3249" y="1588"/>
                  </a:lnTo>
                  <a:lnTo>
                    <a:pt x="4836" y="1539"/>
                  </a:lnTo>
                  <a:lnTo>
                    <a:pt x="8256" y="1539"/>
                  </a:lnTo>
                  <a:lnTo>
                    <a:pt x="9843" y="1588"/>
                  </a:lnTo>
                  <a:lnTo>
                    <a:pt x="11284" y="1661"/>
                  </a:lnTo>
                  <a:lnTo>
                    <a:pt x="12579" y="1784"/>
                  </a:lnTo>
                  <a:lnTo>
                    <a:pt x="130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1" name="Shape 521"/>
          <p:cNvGrpSpPr/>
          <p:nvPr/>
        </p:nvGrpSpPr>
        <p:grpSpPr>
          <a:xfrm>
            <a:off x="4299057" y="1507659"/>
            <a:ext cx="356303" cy="360400"/>
            <a:chOff x="5297950" y="1632050"/>
            <a:chExt cx="426200" cy="431100"/>
          </a:xfrm>
        </p:grpSpPr>
        <p:sp>
          <p:nvSpPr>
            <p:cNvPr id="522" name="Shape 522"/>
            <p:cNvSpPr/>
            <p:nvPr/>
          </p:nvSpPr>
          <p:spPr>
            <a:xfrm>
              <a:off x="5404800" y="1936125"/>
              <a:ext cx="212500" cy="127025"/>
            </a:xfrm>
            <a:custGeom>
              <a:avLst/>
              <a:gdLst/>
              <a:ahLst/>
              <a:cxnLst/>
              <a:rect l="0" t="0" r="0" b="0"/>
              <a:pathLst>
                <a:path w="8500" h="5081" extrusionOk="0">
                  <a:moveTo>
                    <a:pt x="3175" y="1"/>
                  </a:moveTo>
                  <a:lnTo>
                    <a:pt x="3175" y="2834"/>
                  </a:lnTo>
                  <a:lnTo>
                    <a:pt x="2614" y="2956"/>
                  </a:lnTo>
                  <a:lnTo>
                    <a:pt x="2076" y="3102"/>
                  </a:lnTo>
                  <a:lnTo>
                    <a:pt x="1588" y="3298"/>
                  </a:lnTo>
                  <a:lnTo>
                    <a:pt x="1148" y="3493"/>
                  </a:lnTo>
                  <a:lnTo>
                    <a:pt x="782" y="3713"/>
                  </a:lnTo>
                  <a:lnTo>
                    <a:pt x="611" y="3859"/>
                  </a:lnTo>
                  <a:lnTo>
                    <a:pt x="464" y="3982"/>
                  </a:lnTo>
                  <a:lnTo>
                    <a:pt x="318" y="4128"/>
                  </a:lnTo>
                  <a:lnTo>
                    <a:pt x="196" y="4275"/>
                  </a:lnTo>
                  <a:lnTo>
                    <a:pt x="74" y="4421"/>
                  </a:lnTo>
                  <a:lnTo>
                    <a:pt x="0" y="4592"/>
                  </a:lnTo>
                  <a:lnTo>
                    <a:pt x="171" y="4665"/>
                  </a:lnTo>
                  <a:lnTo>
                    <a:pt x="416" y="4739"/>
                  </a:lnTo>
                  <a:lnTo>
                    <a:pt x="782" y="4836"/>
                  </a:lnTo>
                  <a:lnTo>
                    <a:pt x="1344" y="4910"/>
                  </a:lnTo>
                  <a:lnTo>
                    <a:pt x="2101" y="5007"/>
                  </a:lnTo>
                  <a:lnTo>
                    <a:pt x="3053" y="5056"/>
                  </a:lnTo>
                  <a:lnTo>
                    <a:pt x="4250" y="5081"/>
                  </a:lnTo>
                  <a:lnTo>
                    <a:pt x="5447" y="5056"/>
                  </a:lnTo>
                  <a:lnTo>
                    <a:pt x="6399" y="5007"/>
                  </a:lnTo>
                  <a:lnTo>
                    <a:pt x="7156" y="4910"/>
                  </a:lnTo>
                  <a:lnTo>
                    <a:pt x="7718" y="4836"/>
                  </a:lnTo>
                  <a:lnTo>
                    <a:pt x="8084" y="4739"/>
                  </a:lnTo>
                  <a:lnTo>
                    <a:pt x="8329" y="4665"/>
                  </a:lnTo>
                  <a:lnTo>
                    <a:pt x="8500" y="4592"/>
                  </a:lnTo>
                  <a:lnTo>
                    <a:pt x="8426" y="4421"/>
                  </a:lnTo>
                  <a:lnTo>
                    <a:pt x="8304" y="4275"/>
                  </a:lnTo>
                  <a:lnTo>
                    <a:pt x="8182" y="4128"/>
                  </a:lnTo>
                  <a:lnTo>
                    <a:pt x="8036" y="3982"/>
                  </a:lnTo>
                  <a:lnTo>
                    <a:pt x="7889" y="3859"/>
                  </a:lnTo>
                  <a:lnTo>
                    <a:pt x="7718" y="3713"/>
                  </a:lnTo>
                  <a:lnTo>
                    <a:pt x="7352" y="3493"/>
                  </a:lnTo>
                  <a:lnTo>
                    <a:pt x="6912" y="3298"/>
                  </a:lnTo>
                  <a:lnTo>
                    <a:pt x="6424" y="3102"/>
                  </a:lnTo>
                  <a:lnTo>
                    <a:pt x="5886" y="2956"/>
                  </a:lnTo>
                  <a:lnTo>
                    <a:pt x="5325" y="2834"/>
                  </a:lnTo>
                  <a:lnTo>
                    <a:pt x="5325" y="1"/>
                  </a:lnTo>
                  <a:lnTo>
                    <a:pt x="5032" y="49"/>
                  </a:lnTo>
                  <a:lnTo>
                    <a:pt x="4763" y="98"/>
                  </a:lnTo>
                  <a:lnTo>
                    <a:pt x="4250" y="123"/>
                  </a:lnTo>
                  <a:lnTo>
                    <a:pt x="3737" y="98"/>
                  </a:lnTo>
                  <a:lnTo>
                    <a:pt x="3469" y="49"/>
                  </a:lnTo>
                  <a:lnTo>
                    <a:pt x="317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Shape 523"/>
            <p:cNvSpPr/>
            <p:nvPr/>
          </p:nvSpPr>
          <p:spPr>
            <a:xfrm>
              <a:off x="5297950" y="1632050"/>
              <a:ext cx="426200" cy="294950"/>
            </a:xfrm>
            <a:custGeom>
              <a:avLst/>
              <a:gdLst/>
              <a:ahLst/>
              <a:cxnLst/>
              <a:rect l="0" t="0" r="0" b="0"/>
              <a:pathLst>
                <a:path w="17048" h="11798" extrusionOk="0">
                  <a:moveTo>
                    <a:pt x="8524" y="2956"/>
                  </a:moveTo>
                  <a:lnTo>
                    <a:pt x="8573" y="2981"/>
                  </a:lnTo>
                  <a:lnTo>
                    <a:pt x="8622" y="3054"/>
                  </a:lnTo>
                  <a:lnTo>
                    <a:pt x="9086" y="4128"/>
                  </a:lnTo>
                  <a:lnTo>
                    <a:pt x="9135" y="4202"/>
                  </a:lnTo>
                  <a:lnTo>
                    <a:pt x="9208" y="4275"/>
                  </a:lnTo>
                  <a:lnTo>
                    <a:pt x="9306" y="4324"/>
                  </a:lnTo>
                  <a:lnTo>
                    <a:pt x="9403" y="4348"/>
                  </a:lnTo>
                  <a:lnTo>
                    <a:pt x="10576" y="4470"/>
                  </a:lnTo>
                  <a:lnTo>
                    <a:pt x="10649" y="4495"/>
                  </a:lnTo>
                  <a:lnTo>
                    <a:pt x="10698" y="4519"/>
                  </a:lnTo>
                  <a:lnTo>
                    <a:pt x="10673" y="4592"/>
                  </a:lnTo>
                  <a:lnTo>
                    <a:pt x="10624" y="4641"/>
                  </a:lnTo>
                  <a:lnTo>
                    <a:pt x="9745" y="5423"/>
                  </a:lnTo>
                  <a:lnTo>
                    <a:pt x="9696" y="5496"/>
                  </a:lnTo>
                  <a:lnTo>
                    <a:pt x="9648" y="5594"/>
                  </a:lnTo>
                  <a:lnTo>
                    <a:pt x="9623" y="5691"/>
                  </a:lnTo>
                  <a:lnTo>
                    <a:pt x="9623" y="5789"/>
                  </a:lnTo>
                  <a:lnTo>
                    <a:pt x="9892" y="6961"/>
                  </a:lnTo>
                  <a:lnTo>
                    <a:pt x="9892" y="7035"/>
                  </a:lnTo>
                  <a:lnTo>
                    <a:pt x="9867" y="7084"/>
                  </a:lnTo>
                  <a:lnTo>
                    <a:pt x="9818" y="7084"/>
                  </a:lnTo>
                  <a:lnTo>
                    <a:pt x="9745" y="7059"/>
                  </a:lnTo>
                  <a:lnTo>
                    <a:pt x="8719" y="6473"/>
                  </a:lnTo>
                  <a:lnTo>
                    <a:pt x="8622" y="6424"/>
                  </a:lnTo>
                  <a:lnTo>
                    <a:pt x="8426" y="6424"/>
                  </a:lnTo>
                  <a:lnTo>
                    <a:pt x="8329" y="6473"/>
                  </a:lnTo>
                  <a:lnTo>
                    <a:pt x="7303" y="7059"/>
                  </a:lnTo>
                  <a:lnTo>
                    <a:pt x="7230" y="7084"/>
                  </a:lnTo>
                  <a:lnTo>
                    <a:pt x="7181" y="7084"/>
                  </a:lnTo>
                  <a:lnTo>
                    <a:pt x="7156" y="7035"/>
                  </a:lnTo>
                  <a:lnTo>
                    <a:pt x="7156" y="6961"/>
                  </a:lnTo>
                  <a:lnTo>
                    <a:pt x="7425" y="5789"/>
                  </a:lnTo>
                  <a:lnTo>
                    <a:pt x="7425" y="5691"/>
                  </a:lnTo>
                  <a:lnTo>
                    <a:pt x="7401" y="5594"/>
                  </a:lnTo>
                  <a:lnTo>
                    <a:pt x="7352" y="5496"/>
                  </a:lnTo>
                  <a:lnTo>
                    <a:pt x="7303" y="5423"/>
                  </a:lnTo>
                  <a:lnTo>
                    <a:pt x="6424" y="4641"/>
                  </a:lnTo>
                  <a:lnTo>
                    <a:pt x="6375" y="4592"/>
                  </a:lnTo>
                  <a:lnTo>
                    <a:pt x="6350" y="4519"/>
                  </a:lnTo>
                  <a:lnTo>
                    <a:pt x="6399" y="4495"/>
                  </a:lnTo>
                  <a:lnTo>
                    <a:pt x="6473" y="4470"/>
                  </a:lnTo>
                  <a:lnTo>
                    <a:pt x="7645" y="4348"/>
                  </a:lnTo>
                  <a:lnTo>
                    <a:pt x="7743" y="4324"/>
                  </a:lnTo>
                  <a:lnTo>
                    <a:pt x="7840" y="4275"/>
                  </a:lnTo>
                  <a:lnTo>
                    <a:pt x="7913" y="4202"/>
                  </a:lnTo>
                  <a:lnTo>
                    <a:pt x="7962" y="4128"/>
                  </a:lnTo>
                  <a:lnTo>
                    <a:pt x="8426" y="3054"/>
                  </a:lnTo>
                  <a:lnTo>
                    <a:pt x="8475" y="2981"/>
                  </a:lnTo>
                  <a:lnTo>
                    <a:pt x="8524" y="2956"/>
                  </a:lnTo>
                  <a:close/>
                  <a:moveTo>
                    <a:pt x="15973" y="2150"/>
                  </a:moveTo>
                  <a:lnTo>
                    <a:pt x="15973" y="2516"/>
                  </a:lnTo>
                  <a:lnTo>
                    <a:pt x="15924" y="2932"/>
                  </a:lnTo>
                  <a:lnTo>
                    <a:pt x="15875" y="3371"/>
                  </a:lnTo>
                  <a:lnTo>
                    <a:pt x="15802" y="3835"/>
                  </a:lnTo>
                  <a:lnTo>
                    <a:pt x="15704" y="4299"/>
                  </a:lnTo>
                  <a:lnTo>
                    <a:pt x="15558" y="4788"/>
                  </a:lnTo>
                  <a:lnTo>
                    <a:pt x="15411" y="5252"/>
                  </a:lnTo>
                  <a:lnTo>
                    <a:pt x="15216" y="5740"/>
                  </a:lnTo>
                  <a:lnTo>
                    <a:pt x="14996" y="6204"/>
                  </a:lnTo>
                  <a:lnTo>
                    <a:pt x="14752" y="6620"/>
                  </a:lnTo>
                  <a:lnTo>
                    <a:pt x="14459" y="7035"/>
                  </a:lnTo>
                  <a:lnTo>
                    <a:pt x="14141" y="7426"/>
                  </a:lnTo>
                  <a:lnTo>
                    <a:pt x="13799" y="7767"/>
                  </a:lnTo>
                  <a:lnTo>
                    <a:pt x="13604" y="7914"/>
                  </a:lnTo>
                  <a:lnTo>
                    <a:pt x="13409" y="8061"/>
                  </a:lnTo>
                  <a:lnTo>
                    <a:pt x="13213" y="8183"/>
                  </a:lnTo>
                  <a:lnTo>
                    <a:pt x="12993" y="8305"/>
                  </a:lnTo>
                  <a:lnTo>
                    <a:pt x="12774" y="8402"/>
                  </a:lnTo>
                  <a:lnTo>
                    <a:pt x="12529" y="8476"/>
                  </a:lnTo>
                  <a:lnTo>
                    <a:pt x="12529" y="8476"/>
                  </a:lnTo>
                  <a:lnTo>
                    <a:pt x="12823" y="7767"/>
                  </a:lnTo>
                  <a:lnTo>
                    <a:pt x="13042" y="7059"/>
                  </a:lnTo>
                  <a:lnTo>
                    <a:pt x="13262" y="6351"/>
                  </a:lnTo>
                  <a:lnTo>
                    <a:pt x="13433" y="5618"/>
                  </a:lnTo>
                  <a:lnTo>
                    <a:pt x="13555" y="4837"/>
                  </a:lnTo>
                  <a:lnTo>
                    <a:pt x="13677" y="4031"/>
                  </a:lnTo>
                  <a:lnTo>
                    <a:pt x="13751" y="3127"/>
                  </a:lnTo>
                  <a:lnTo>
                    <a:pt x="13799" y="2150"/>
                  </a:lnTo>
                  <a:close/>
                  <a:moveTo>
                    <a:pt x="3249" y="2150"/>
                  </a:moveTo>
                  <a:lnTo>
                    <a:pt x="3298" y="3127"/>
                  </a:lnTo>
                  <a:lnTo>
                    <a:pt x="3371" y="4031"/>
                  </a:lnTo>
                  <a:lnTo>
                    <a:pt x="3493" y="4837"/>
                  </a:lnTo>
                  <a:lnTo>
                    <a:pt x="3615" y="5618"/>
                  </a:lnTo>
                  <a:lnTo>
                    <a:pt x="3786" y="6351"/>
                  </a:lnTo>
                  <a:lnTo>
                    <a:pt x="4006" y="7059"/>
                  </a:lnTo>
                  <a:lnTo>
                    <a:pt x="4226" y="7767"/>
                  </a:lnTo>
                  <a:lnTo>
                    <a:pt x="4519" y="8476"/>
                  </a:lnTo>
                  <a:lnTo>
                    <a:pt x="4274" y="8402"/>
                  </a:lnTo>
                  <a:lnTo>
                    <a:pt x="4055" y="8305"/>
                  </a:lnTo>
                  <a:lnTo>
                    <a:pt x="3835" y="8183"/>
                  </a:lnTo>
                  <a:lnTo>
                    <a:pt x="3639" y="8061"/>
                  </a:lnTo>
                  <a:lnTo>
                    <a:pt x="3444" y="7914"/>
                  </a:lnTo>
                  <a:lnTo>
                    <a:pt x="3249" y="7767"/>
                  </a:lnTo>
                  <a:lnTo>
                    <a:pt x="2907" y="7426"/>
                  </a:lnTo>
                  <a:lnTo>
                    <a:pt x="2589" y="7035"/>
                  </a:lnTo>
                  <a:lnTo>
                    <a:pt x="2296" y="6620"/>
                  </a:lnTo>
                  <a:lnTo>
                    <a:pt x="2052" y="6204"/>
                  </a:lnTo>
                  <a:lnTo>
                    <a:pt x="1832" y="5740"/>
                  </a:lnTo>
                  <a:lnTo>
                    <a:pt x="1637" y="5252"/>
                  </a:lnTo>
                  <a:lnTo>
                    <a:pt x="1490" y="4788"/>
                  </a:lnTo>
                  <a:lnTo>
                    <a:pt x="1344" y="4299"/>
                  </a:lnTo>
                  <a:lnTo>
                    <a:pt x="1246" y="3835"/>
                  </a:lnTo>
                  <a:lnTo>
                    <a:pt x="1173" y="3371"/>
                  </a:lnTo>
                  <a:lnTo>
                    <a:pt x="1124" y="2932"/>
                  </a:lnTo>
                  <a:lnTo>
                    <a:pt x="1075" y="2516"/>
                  </a:lnTo>
                  <a:lnTo>
                    <a:pt x="1075" y="2150"/>
                  </a:lnTo>
                  <a:close/>
                  <a:moveTo>
                    <a:pt x="3737" y="1"/>
                  </a:moveTo>
                  <a:lnTo>
                    <a:pt x="3639" y="25"/>
                  </a:lnTo>
                  <a:lnTo>
                    <a:pt x="3542" y="50"/>
                  </a:lnTo>
                  <a:lnTo>
                    <a:pt x="3444" y="99"/>
                  </a:lnTo>
                  <a:lnTo>
                    <a:pt x="3371" y="147"/>
                  </a:lnTo>
                  <a:lnTo>
                    <a:pt x="3322" y="221"/>
                  </a:lnTo>
                  <a:lnTo>
                    <a:pt x="3249" y="294"/>
                  </a:lnTo>
                  <a:lnTo>
                    <a:pt x="3224" y="392"/>
                  </a:lnTo>
                  <a:lnTo>
                    <a:pt x="3200" y="489"/>
                  </a:lnTo>
                  <a:lnTo>
                    <a:pt x="3224" y="1076"/>
                  </a:lnTo>
                  <a:lnTo>
                    <a:pt x="1075" y="1076"/>
                  </a:lnTo>
                  <a:lnTo>
                    <a:pt x="855" y="1100"/>
                  </a:lnTo>
                  <a:lnTo>
                    <a:pt x="660" y="1149"/>
                  </a:lnTo>
                  <a:lnTo>
                    <a:pt x="489" y="1246"/>
                  </a:lnTo>
                  <a:lnTo>
                    <a:pt x="318" y="1393"/>
                  </a:lnTo>
                  <a:lnTo>
                    <a:pt x="196" y="1540"/>
                  </a:lnTo>
                  <a:lnTo>
                    <a:pt x="98" y="1735"/>
                  </a:lnTo>
                  <a:lnTo>
                    <a:pt x="25" y="1930"/>
                  </a:lnTo>
                  <a:lnTo>
                    <a:pt x="0" y="2150"/>
                  </a:lnTo>
                  <a:lnTo>
                    <a:pt x="25" y="2614"/>
                  </a:lnTo>
                  <a:lnTo>
                    <a:pt x="49" y="3078"/>
                  </a:lnTo>
                  <a:lnTo>
                    <a:pt x="98" y="3518"/>
                  </a:lnTo>
                  <a:lnTo>
                    <a:pt x="171" y="3957"/>
                  </a:lnTo>
                  <a:lnTo>
                    <a:pt x="269" y="4348"/>
                  </a:lnTo>
                  <a:lnTo>
                    <a:pt x="367" y="4739"/>
                  </a:lnTo>
                  <a:lnTo>
                    <a:pt x="489" y="5130"/>
                  </a:lnTo>
                  <a:lnTo>
                    <a:pt x="635" y="5496"/>
                  </a:lnTo>
                  <a:lnTo>
                    <a:pt x="782" y="5838"/>
                  </a:lnTo>
                  <a:lnTo>
                    <a:pt x="928" y="6156"/>
                  </a:lnTo>
                  <a:lnTo>
                    <a:pt x="1099" y="6473"/>
                  </a:lnTo>
                  <a:lnTo>
                    <a:pt x="1295" y="6766"/>
                  </a:lnTo>
                  <a:lnTo>
                    <a:pt x="1466" y="7059"/>
                  </a:lnTo>
                  <a:lnTo>
                    <a:pt x="1661" y="7328"/>
                  </a:lnTo>
                  <a:lnTo>
                    <a:pt x="2076" y="7816"/>
                  </a:lnTo>
                  <a:lnTo>
                    <a:pt x="2516" y="8256"/>
                  </a:lnTo>
                  <a:lnTo>
                    <a:pt x="2931" y="8622"/>
                  </a:lnTo>
                  <a:lnTo>
                    <a:pt x="3346" y="8940"/>
                  </a:lnTo>
                  <a:lnTo>
                    <a:pt x="3762" y="9184"/>
                  </a:lnTo>
                  <a:lnTo>
                    <a:pt x="4152" y="9379"/>
                  </a:lnTo>
                  <a:lnTo>
                    <a:pt x="4519" y="9526"/>
                  </a:lnTo>
                  <a:lnTo>
                    <a:pt x="4836" y="9624"/>
                  </a:lnTo>
                  <a:lnTo>
                    <a:pt x="5105" y="9672"/>
                  </a:lnTo>
                  <a:lnTo>
                    <a:pt x="5422" y="10136"/>
                  </a:lnTo>
                  <a:lnTo>
                    <a:pt x="5764" y="10576"/>
                  </a:lnTo>
                  <a:lnTo>
                    <a:pt x="5935" y="10747"/>
                  </a:lnTo>
                  <a:lnTo>
                    <a:pt x="6131" y="10918"/>
                  </a:lnTo>
                  <a:lnTo>
                    <a:pt x="6326" y="11089"/>
                  </a:lnTo>
                  <a:lnTo>
                    <a:pt x="6546" y="11236"/>
                  </a:lnTo>
                  <a:lnTo>
                    <a:pt x="6766" y="11358"/>
                  </a:lnTo>
                  <a:lnTo>
                    <a:pt x="6985" y="11480"/>
                  </a:lnTo>
                  <a:lnTo>
                    <a:pt x="7230" y="11577"/>
                  </a:lnTo>
                  <a:lnTo>
                    <a:pt x="7474" y="11651"/>
                  </a:lnTo>
                  <a:lnTo>
                    <a:pt x="7718" y="11724"/>
                  </a:lnTo>
                  <a:lnTo>
                    <a:pt x="7987" y="11773"/>
                  </a:lnTo>
                  <a:lnTo>
                    <a:pt x="8255" y="11797"/>
                  </a:lnTo>
                  <a:lnTo>
                    <a:pt x="8793" y="11797"/>
                  </a:lnTo>
                  <a:lnTo>
                    <a:pt x="9061" y="11773"/>
                  </a:lnTo>
                  <a:lnTo>
                    <a:pt x="9330" y="11724"/>
                  </a:lnTo>
                  <a:lnTo>
                    <a:pt x="9574" y="11651"/>
                  </a:lnTo>
                  <a:lnTo>
                    <a:pt x="9818" y="11577"/>
                  </a:lnTo>
                  <a:lnTo>
                    <a:pt x="10063" y="11480"/>
                  </a:lnTo>
                  <a:lnTo>
                    <a:pt x="10283" y="11358"/>
                  </a:lnTo>
                  <a:lnTo>
                    <a:pt x="10502" y="11236"/>
                  </a:lnTo>
                  <a:lnTo>
                    <a:pt x="10722" y="11089"/>
                  </a:lnTo>
                  <a:lnTo>
                    <a:pt x="10918" y="10918"/>
                  </a:lnTo>
                  <a:lnTo>
                    <a:pt x="11113" y="10747"/>
                  </a:lnTo>
                  <a:lnTo>
                    <a:pt x="11284" y="10576"/>
                  </a:lnTo>
                  <a:lnTo>
                    <a:pt x="11626" y="10136"/>
                  </a:lnTo>
                  <a:lnTo>
                    <a:pt x="11943" y="9672"/>
                  </a:lnTo>
                  <a:lnTo>
                    <a:pt x="12212" y="9624"/>
                  </a:lnTo>
                  <a:lnTo>
                    <a:pt x="12529" y="9550"/>
                  </a:lnTo>
                  <a:lnTo>
                    <a:pt x="12896" y="9404"/>
                  </a:lnTo>
                  <a:lnTo>
                    <a:pt x="13287" y="9208"/>
                  </a:lnTo>
                  <a:lnTo>
                    <a:pt x="13702" y="8964"/>
                  </a:lnTo>
                  <a:lnTo>
                    <a:pt x="14117" y="8647"/>
                  </a:lnTo>
                  <a:lnTo>
                    <a:pt x="14557" y="8280"/>
                  </a:lnTo>
                  <a:lnTo>
                    <a:pt x="14972" y="7865"/>
                  </a:lnTo>
                  <a:lnTo>
                    <a:pt x="15387" y="7377"/>
                  </a:lnTo>
                  <a:lnTo>
                    <a:pt x="15582" y="7108"/>
                  </a:lnTo>
                  <a:lnTo>
                    <a:pt x="15753" y="6815"/>
                  </a:lnTo>
                  <a:lnTo>
                    <a:pt x="15949" y="6522"/>
                  </a:lnTo>
                  <a:lnTo>
                    <a:pt x="16120" y="6204"/>
                  </a:lnTo>
                  <a:lnTo>
                    <a:pt x="16266" y="5887"/>
                  </a:lnTo>
                  <a:lnTo>
                    <a:pt x="16413" y="5521"/>
                  </a:lnTo>
                  <a:lnTo>
                    <a:pt x="16559" y="5179"/>
                  </a:lnTo>
                  <a:lnTo>
                    <a:pt x="16681" y="4788"/>
                  </a:lnTo>
                  <a:lnTo>
                    <a:pt x="16779" y="4397"/>
                  </a:lnTo>
                  <a:lnTo>
                    <a:pt x="16877" y="3982"/>
                  </a:lnTo>
                  <a:lnTo>
                    <a:pt x="16950" y="3542"/>
                  </a:lnTo>
                  <a:lnTo>
                    <a:pt x="16999" y="3103"/>
                  </a:lnTo>
                  <a:lnTo>
                    <a:pt x="17023" y="2614"/>
                  </a:lnTo>
                  <a:lnTo>
                    <a:pt x="17048" y="2150"/>
                  </a:lnTo>
                  <a:lnTo>
                    <a:pt x="17023" y="1930"/>
                  </a:lnTo>
                  <a:lnTo>
                    <a:pt x="16950" y="1735"/>
                  </a:lnTo>
                  <a:lnTo>
                    <a:pt x="16852" y="1540"/>
                  </a:lnTo>
                  <a:lnTo>
                    <a:pt x="16730" y="1393"/>
                  </a:lnTo>
                  <a:lnTo>
                    <a:pt x="16559" y="1246"/>
                  </a:lnTo>
                  <a:lnTo>
                    <a:pt x="16388" y="1149"/>
                  </a:lnTo>
                  <a:lnTo>
                    <a:pt x="16193" y="1100"/>
                  </a:lnTo>
                  <a:lnTo>
                    <a:pt x="15973" y="1076"/>
                  </a:lnTo>
                  <a:lnTo>
                    <a:pt x="13824" y="1076"/>
                  </a:lnTo>
                  <a:lnTo>
                    <a:pt x="13848" y="489"/>
                  </a:lnTo>
                  <a:lnTo>
                    <a:pt x="13824" y="392"/>
                  </a:lnTo>
                  <a:lnTo>
                    <a:pt x="13799" y="294"/>
                  </a:lnTo>
                  <a:lnTo>
                    <a:pt x="13726" y="221"/>
                  </a:lnTo>
                  <a:lnTo>
                    <a:pt x="13677" y="147"/>
                  </a:lnTo>
                  <a:lnTo>
                    <a:pt x="13604" y="99"/>
                  </a:lnTo>
                  <a:lnTo>
                    <a:pt x="13506" y="50"/>
                  </a:lnTo>
                  <a:lnTo>
                    <a:pt x="13409" y="25"/>
                  </a:lnTo>
                  <a:lnTo>
                    <a:pt x="133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4" name="Shape 524"/>
          <p:cNvGrpSpPr/>
          <p:nvPr/>
        </p:nvGrpSpPr>
        <p:grpSpPr>
          <a:xfrm>
            <a:off x="4861560" y="1496958"/>
            <a:ext cx="358351" cy="381822"/>
            <a:chOff x="5970800" y="1619250"/>
            <a:chExt cx="428650" cy="456725"/>
          </a:xfrm>
        </p:grpSpPr>
        <p:sp>
          <p:nvSpPr>
            <p:cNvPr id="525" name="Shape 525"/>
            <p:cNvSpPr/>
            <p:nvPr/>
          </p:nvSpPr>
          <p:spPr>
            <a:xfrm>
              <a:off x="5970800" y="1674200"/>
              <a:ext cx="377975" cy="377950"/>
            </a:xfrm>
            <a:custGeom>
              <a:avLst/>
              <a:gdLst/>
              <a:ahLst/>
              <a:cxnLst/>
              <a:rect l="0" t="0" r="0" b="0"/>
              <a:pathLst>
                <a:path w="15119" h="15118" extrusionOk="0">
                  <a:moveTo>
                    <a:pt x="7181" y="0"/>
                  </a:moveTo>
                  <a:lnTo>
                    <a:pt x="6790" y="49"/>
                  </a:lnTo>
                  <a:lnTo>
                    <a:pt x="6424" y="98"/>
                  </a:lnTo>
                  <a:lnTo>
                    <a:pt x="6058" y="147"/>
                  </a:lnTo>
                  <a:lnTo>
                    <a:pt x="5691" y="244"/>
                  </a:lnTo>
                  <a:lnTo>
                    <a:pt x="5325" y="342"/>
                  </a:lnTo>
                  <a:lnTo>
                    <a:pt x="4983" y="464"/>
                  </a:lnTo>
                  <a:lnTo>
                    <a:pt x="4641" y="586"/>
                  </a:lnTo>
                  <a:lnTo>
                    <a:pt x="4299" y="733"/>
                  </a:lnTo>
                  <a:lnTo>
                    <a:pt x="3982" y="904"/>
                  </a:lnTo>
                  <a:lnTo>
                    <a:pt x="3664" y="1099"/>
                  </a:lnTo>
                  <a:lnTo>
                    <a:pt x="3347" y="1295"/>
                  </a:lnTo>
                  <a:lnTo>
                    <a:pt x="3053" y="1490"/>
                  </a:lnTo>
                  <a:lnTo>
                    <a:pt x="2760" y="1734"/>
                  </a:lnTo>
                  <a:lnTo>
                    <a:pt x="2492" y="1954"/>
                  </a:lnTo>
                  <a:lnTo>
                    <a:pt x="2223" y="2223"/>
                  </a:lnTo>
                  <a:lnTo>
                    <a:pt x="1979" y="2467"/>
                  </a:lnTo>
                  <a:lnTo>
                    <a:pt x="1735" y="2760"/>
                  </a:lnTo>
                  <a:lnTo>
                    <a:pt x="1515" y="3029"/>
                  </a:lnTo>
                  <a:lnTo>
                    <a:pt x="1295" y="3322"/>
                  </a:lnTo>
                  <a:lnTo>
                    <a:pt x="1100" y="3639"/>
                  </a:lnTo>
                  <a:lnTo>
                    <a:pt x="929" y="3957"/>
                  </a:lnTo>
                  <a:lnTo>
                    <a:pt x="758" y="4274"/>
                  </a:lnTo>
                  <a:lnTo>
                    <a:pt x="611" y="4616"/>
                  </a:lnTo>
                  <a:lnTo>
                    <a:pt x="465" y="4958"/>
                  </a:lnTo>
                  <a:lnTo>
                    <a:pt x="343" y="5300"/>
                  </a:lnTo>
                  <a:lnTo>
                    <a:pt x="245" y="5666"/>
                  </a:lnTo>
                  <a:lnTo>
                    <a:pt x="172" y="6033"/>
                  </a:lnTo>
                  <a:lnTo>
                    <a:pt x="98" y="6399"/>
                  </a:lnTo>
                  <a:lnTo>
                    <a:pt x="49" y="6790"/>
                  </a:lnTo>
                  <a:lnTo>
                    <a:pt x="25" y="7156"/>
                  </a:lnTo>
                  <a:lnTo>
                    <a:pt x="1" y="7547"/>
                  </a:lnTo>
                  <a:lnTo>
                    <a:pt x="25" y="7938"/>
                  </a:lnTo>
                  <a:lnTo>
                    <a:pt x="49" y="8328"/>
                  </a:lnTo>
                  <a:lnTo>
                    <a:pt x="98" y="8695"/>
                  </a:lnTo>
                  <a:lnTo>
                    <a:pt x="172" y="9085"/>
                  </a:lnTo>
                  <a:lnTo>
                    <a:pt x="245" y="9452"/>
                  </a:lnTo>
                  <a:lnTo>
                    <a:pt x="343" y="9794"/>
                  </a:lnTo>
                  <a:lnTo>
                    <a:pt x="465" y="10160"/>
                  </a:lnTo>
                  <a:lnTo>
                    <a:pt x="611" y="10502"/>
                  </a:lnTo>
                  <a:lnTo>
                    <a:pt x="758" y="10820"/>
                  </a:lnTo>
                  <a:lnTo>
                    <a:pt x="929" y="11161"/>
                  </a:lnTo>
                  <a:lnTo>
                    <a:pt x="1100" y="11479"/>
                  </a:lnTo>
                  <a:lnTo>
                    <a:pt x="1295" y="11772"/>
                  </a:lnTo>
                  <a:lnTo>
                    <a:pt x="1515" y="12065"/>
                  </a:lnTo>
                  <a:lnTo>
                    <a:pt x="1735" y="12358"/>
                  </a:lnTo>
                  <a:lnTo>
                    <a:pt x="1979" y="12627"/>
                  </a:lnTo>
                  <a:lnTo>
                    <a:pt x="2223" y="12895"/>
                  </a:lnTo>
                  <a:lnTo>
                    <a:pt x="2492" y="13140"/>
                  </a:lnTo>
                  <a:lnTo>
                    <a:pt x="2760" y="13384"/>
                  </a:lnTo>
                  <a:lnTo>
                    <a:pt x="3053" y="13604"/>
                  </a:lnTo>
                  <a:lnTo>
                    <a:pt x="3347" y="13824"/>
                  </a:lnTo>
                  <a:lnTo>
                    <a:pt x="3664" y="14019"/>
                  </a:lnTo>
                  <a:lnTo>
                    <a:pt x="3982" y="14190"/>
                  </a:lnTo>
                  <a:lnTo>
                    <a:pt x="4299" y="14361"/>
                  </a:lnTo>
                  <a:lnTo>
                    <a:pt x="4641" y="14507"/>
                  </a:lnTo>
                  <a:lnTo>
                    <a:pt x="4983" y="14654"/>
                  </a:lnTo>
                  <a:lnTo>
                    <a:pt x="5325" y="14776"/>
                  </a:lnTo>
                  <a:lnTo>
                    <a:pt x="5691" y="14874"/>
                  </a:lnTo>
                  <a:lnTo>
                    <a:pt x="6058" y="14947"/>
                  </a:lnTo>
                  <a:lnTo>
                    <a:pt x="6424" y="15020"/>
                  </a:lnTo>
                  <a:lnTo>
                    <a:pt x="6790" y="15069"/>
                  </a:lnTo>
                  <a:lnTo>
                    <a:pt x="7181" y="15094"/>
                  </a:lnTo>
                  <a:lnTo>
                    <a:pt x="7572" y="15118"/>
                  </a:lnTo>
                  <a:lnTo>
                    <a:pt x="7963" y="15094"/>
                  </a:lnTo>
                  <a:lnTo>
                    <a:pt x="8329" y="15069"/>
                  </a:lnTo>
                  <a:lnTo>
                    <a:pt x="8720" y="15020"/>
                  </a:lnTo>
                  <a:lnTo>
                    <a:pt x="9086" y="14947"/>
                  </a:lnTo>
                  <a:lnTo>
                    <a:pt x="9452" y="14874"/>
                  </a:lnTo>
                  <a:lnTo>
                    <a:pt x="9819" y="14776"/>
                  </a:lnTo>
                  <a:lnTo>
                    <a:pt x="10161" y="14654"/>
                  </a:lnTo>
                  <a:lnTo>
                    <a:pt x="10503" y="14507"/>
                  </a:lnTo>
                  <a:lnTo>
                    <a:pt x="10844" y="14361"/>
                  </a:lnTo>
                  <a:lnTo>
                    <a:pt x="11162" y="14190"/>
                  </a:lnTo>
                  <a:lnTo>
                    <a:pt x="11479" y="14019"/>
                  </a:lnTo>
                  <a:lnTo>
                    <a:pt x="11797" y="13824"/>
                  </a:lnTo>
                  <a:lnTo>
                    <a:pt x="12090" y="13604"/>
                  </a:lnTo>
                  <a:lnTo>
                    <a:pt x="12383" y="13384"/>
                  </a:lnTo>
                  <a:lnTo>
                    <a:pt x="12652" y="13140"/>
                  </a:lnTo>
                  <a:lnTo>
                    <a:pt x="12920" y="12895"/>
                  </a:lnTo>
                  <a:lnTo>
                    <a:pt x="13165" y="12627"/>
                  </a:lnTo>
                  <a:lnTo>
                    <a:pt x="13409" y="12358"/>
                  </a:lnTo>
                  <a:lnTo>
                    <a:pt x="13629" y="12065"/>
                  </a:lnTo>
                  <a:lnTo>
                    <a:pt x="13824" y="11772"/>
                  </a:lnTo>
                  <a:lnTo>
                    <a:pt x="14019" y="11479"/>
                  </a:lnTo>
                  <a:lnTo>
                    <a:pt x="14215" y="11161"/>
                  </a:lnTo>
                  <a:lnTo>
                    <a:pt x="14386" y="10820"/>
                  </a:lnTo>
                  <a:lnTo>
                    <a:pt x="14532" y="10502"/>
                  </a:lnTo>
                  <a:lnTo>
                    <a:pt x="14654" y="10160"/>
                  </a:lnTo>
                  <a:lnTo>
                    <a:pt x="14777" y="9794"/>
                  </a:lnTo>
                  <a:lnTo>
                    <a:pt x="14899" y="9452"/>
                  </a:lnTo>
                  <a:lnTo>
                    <a:pt x="14972" y="9085"/>
                  </a:lnTo>
                  <a:lnTo>
                    <a:pt x="15045" y="8695"/>
                  </a:lnTo>
                  <a:lnTo>
                    <a:pt x="15094" y="8328"/>
                  </a:lnTo>
                  <a:lnTo>
                    <a:pt x="15118" y="7938"/>
                  </a:lnTo>
                  <a:lnTo>
                    <a:pt x="15118" y="7547"/>
                  </a:lnTo>
                  <a:lnTo>
                    <a:pt x="15094" y="6936"/>
                  </a:lnTo>
                  <a:lnTo>
                    <a:pt x="15021" y="6326"/>
                  </a:lnTo>
                  <a:lnTo>
                    <a:pt x="14899" y="5740"/>
                  </a:lnTo>
                  <a:lnTo>
                    <a:pt x="14728" y="5178"/>
                  </a:lnTo>
                  <a:lnTo>
                    <a:pt x="14532" y="4616"/>
                  </a:lnTo>
                  <a:lnTo>
                    <a:pt x="14288" y="4079"/>
                  </a:lnTo>
                  <a:lnTo>
                    <a:pt x="13995" y="3590"/>
                  </a:lnTo>
                  <a:lnTo>
                    <a:pt x="13653" y="3102"/>
                  </a:lnTo>
                  <a:lnTo>
                    <a:pt x="13458" y="3053"/>
                  </a:lnTo>
                  <a:lnTo>
                    <a:pt x="12163" y="4347"/>
                  </a:lnTo>
                  <a:lnTo>
                    <a:pt x="12383" y="4689"/>
                  </a:lnTo>
                  <a:lnTo>
                    <a:pt x="12578" y="5056"/>
                  </a:lnTo>
                  <a:lnTo>
                    <a:pt x="12749" y="5446"/>
                  </a:lnTo>
                  <a:lnTo>
                    <a:pt x="12896" y="5837"/>
                  </a:lnTo>
                  <a:lnTo>
                    <a:pt x="13018" y="6252"/>
                  </a:lnTo>
                  <a:lnTo>
                    <a:pt x="13091" y="6668"/>
                  </a:lnTo>
                  <a:lnTo>
                    <a:pt x="13165" y="7107"/>
                  </a:lnTo>
                  <a:lnTo>
                    <a:pt x="13165" y="7547"/>
                  </a:lnTo>
                  <a:lnTo>
                    <a:pt x="13140" y="8133"/>
                  </a:lnTo>
                  <a:lnTo>
                    <a:pt x="13067" y="8695"/>
                  </a:lnTo>
                  <a:lnTo>
                    <a:pt x="12920" y="9208"/>
                  </a:lnTo>
                  <a:lnTo>
                    <a:pt x="12725" y="9745"/>
                  </a:lnTo>
                  <a:lnTo>
                    <a:pt x="12505" y="10233"/>
                  </a:lnTo>
                  <a:lnTo>
                    <a:pt x="12212" y="10673"/>
                  </a:lnTo>
                  <a:lnTo>
                    <a:pt x="11895" y="11113"/>
                  </a:lnTo>
                  <a:lnTo>
                    <a:pt x="11528" y="11503"/>
                  </a:lnTo>
                  <a:lnTo>
                    <a:pt x="11138" y="11870"/>
                  </a:lnTo>
                  <a:lnTo>
                    <a:pt x="10698" y="12187"/>
                  </a:lnTo>
                  <a:lnTo>
                    <a:pt x="10234" y="12480"/>
                  </a:lnTo>
                  <a:lnTo>
                    <a:pt x="9745" y="12725"/>
                  </a:lnTo>
                  <a:lnTo>
                    <a:pt x="9233" y="12895"/>
                  </a:lnTo>
                  <a:lnTo>
                    <a:pt x="8695" y="13042"/>
                  </a:lnTo>
                  <a:lnTo>
                    <a:pt x="8133" y="13140"/>
                  </a:lnTo>
                  <a:lnTo>
                    <a:pt x="7572" y="13164"/>
                  </a:lnTo>
                  <a:lnTo>
                    <a:pt x="6986" y="13140"/>
                  </a:lnTo>
                  <a:lnTo>
                    <a:pt x="6448" y="13042"/>
                  </a:lnTo>
                  <a:lnTo>
                    <a:pt x="5911" y="12895"/>
                  </a:lnTo>
                  <a:lnTo>
                    <a:pt x="5398" y="12725"/>
                  </a:lnTo>
                  <a:lnTo>
                    <a:pt x="4910" y="12480"/>
                  </a:lnTo>
                  <a:lnTo>
                    <a:pt x="4446" y="12187"/>
                  </a:lnTo>
                  <a:lnTo>
                    <a:pt x="4006" y="11870"/>
                  </a:lnTo>
                  <a:lnTo>
                    <a:pt x="3615" y="11503"/>
                  </a:lnTo>
                  <a:lnTo>
                    <a:pt x="3249" y="11113"/>
                  </a:lnTo>
                  <a:lnTo>
                    <a:pt x="2931" y="10673"/>
                  </a:lnTo>
                  <a:lnTo>
                    <a:pt x="2638" y="10233"/>
                  </a:lnTo>
                  <a:lnTo>
                    <a:pt x="2418" y="9745"/>
                  </a:lnTo>
                  <a:lnTo>
                    <a:pt x="2223" y="9208"/>
                  </a:lnTo>
                  <a:lnTo>
                    <a:pt x="2077" y="8695"/>
                  </a:lnTo>
                  <a:lnTo>
                    <a:pt x="2003" y="8133"/>
                  </a:lnTo>
                  <a:lnTo>
                    <a:pt x="1954" y="7547"/>
                  </a:lnTo>
                  <a:lnTo>
                    <a:pt x="2003" y="6985"/>
                  </a:lnTo>
                  <a:lnTo>
                    <a:pt x="2077" y="6423"/>
                  </a:lnTo>
                  <a:lnTo>
                    <a:pt x="2223" y="5886"/>
                  </a:lnTo>
                  <a:lnTo>
                    <a:pt x="2418" y="5373"/>
                  </a:lnTo>
                  <a:lnTo>
                    <a:pt x="2638" y="4885"/>
                  </a:lnTo>
                  <a:lnTo>
                    <a:pt x="2931" y="4421"/>
                  </a:lnTo>
                  <a:lnTo>
                    <a:pt x="3249" y="4005"/>
                  </a:lnTo>
                  <a:lnTo>
                    <a:pt x="3615" y="3590"/>
                  </a:lnTo>
                  <a:lnTo>
                    <a:pt x="4006" y="3224"/>
                  </a:lnTo>
                  <a:lnTo>
                    <a:pt x="4446" y="2906"/>
                  </a:lnTo>
                  <a:lnTo>
                    <a:pt x="4910" y="2638"/>
                  </a:lnTo>
                  <a:lnTo>
                    <a:pt x="5398" y="2394"/>
                  </a:lnTo>
                  <a:lnTo>
                    <a:pt x="5911" y="2198"/>
                  </a:lnTo>
                  <a:lnTo>
                    <a:pt x="6448" y="2076"/>
                  </a:lnTo>
                  <a:lnTo>
                    <a:pt x="6986" y="1978"/>
                  </a:lnTo>
                  <a:lnTo>
                    <a:pt x="7572" y="1954"/>
                  </a:lnTo>
                  <a:lnTo>
                    <a:pt x="8011" y="1978"/>
                  </a:lnTo>
                  <a:lnTo>
                    <a:pt x="8451" y="2027"/>
                  </a:lnTo>
                  <a:lnTo>
                    <a:pt x="8866" y="2100"/>
                  </a:lnTo>
                  <a:lnTo>
                    <a:pt x="9281" y="2223"/>
                  </a:lnTo>
                  <a:lnTo>
                    <a:pt x="9672" y="2369"/>
                  </a:lnTo>
                  <a:lnTo>
                    <a:pt x="10063" y="2540"/>
                  </a:lnTo>
                  <a:lnTo>
                    <a:pt x="10429" y="2735"/>
                  </a:lnTo>
                  <a:lnTo>
                    <a:pt x="10771" y="2955"/>
                  </a:lnTo>
                  <a:lnTo>
                    <a:pt x="11943" y="1807"/>
                  </a:lnTo>
                  <a:lnTo>
                    <a:pt x="11846" y="1343"/>
                  </a:lnTo>
                  <a:lnTo>
                    <a:pt x="11382" y="1026"/>
                  </a:lnTo>
                  <a:lnTo>
                    <a:pt x="10893" y="782"/>
                  </a:lnTo>
                  <a:lnTo>
                    <a:pt x="10380" y="537"/>
                  </a:lnTo>
                  <a:lnTo>
                    <a:pt x="9843" y="342"/>
                  </a:lnTo>
                  <a:lnTo>
                    <a:pt x="9306" y="195"/>
                  </a:lnTo>
                  <a:lnTo>
                    <a:pt x="8744" y="98"/>
                  </a:lnTo>
                  <a:lnTo>
                    <a:pt x="8158" y="25"/>
                  </a:lnTo>
                  <a:lnTo>
                    <a:pt x="75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Shape 526"/>
            <p:cNvSpPr/>
            <p:nvPr/>
          </p:nvSpPr>
          <p:spPr>
            <a:xfrm>
              <a:off x="6068500" y="1771875"/>
              <a:ext cx="182575" cy="182600"/>
            </a:xfrm>
            <a:custGeom>
              <a:avLst/>
              <a:gdLst/>
              <a:ahLst/>
              <a:cxnLst/>
              <a:rect l="0" t="0" r="0" b="0"/>
              <a:pathLst>
                <a:path w="7303" h="7304" extrusionOk="0">
                  <a:moveTo>
                    <a:pt x="3664" y="1"/>
                  </a:moveTo>
                  <a:lnTo>
                    <a:pt x="3297" y="25"/>
                  </a:lnTo>
                  <a:lnTo>
                    <a:pt x="2931" y="74"/>
                  </a:lnTo>
                  <a:lnTo>
                    <a:pt x="2565" y="147"/>
                  </a:lnTo>
                  <a:lnTo>
                    <a:pt x="2247" y="294"/>
                  </a:lnTo>
                  <a:lnTo>
                    <a:pt x="1930" y="440"/>
                  </a:lnTo>
                  <a:lnTo>
                    <a:pt x="1612" y="611"/>
                  </a:lnTo>
                  <a:lnTo>
                    <a:pt x="1344" y="831"/>
                  </a:lnTo>
                  <a:lnTo>
                    <a:pt x="1075" y="1075"/>
                  </a:lnTo>
                  <a:lnTo>
                    <a:pt x="831" y="1320"/>
                  </a:lnTo>
                  <a:lnTo>
                    <a:pt x="635" y="1613"/>
                  </a:lnTo>
                  <a:lnTo>
                    <a:pt x="440" y="1906"/>
                  </a:lnTo>
                  <a:lnTo>
                    <a:pt x="293" y="2223"/>
                  </a:lnTo>
                  <a:lnTo>
                    <a:pt x="171" y="2565"/>
                  </a:lnTo>
                  <a:lnTo>
                    <a:pt x="74" y="2907"/>
                  </a:lnTo>
                  <a:lnTo>
                    <a:pt x="25" y="3273"/>
                  </a:lnTo>
                  <a:lnTo>
                    <a:pt x="0" y="3640"/>
                  </a:lnTo>
                  <a:lnTo>
                    <a:pt x="25" y="4031"/>
                  </a:lnTo>
                  <a:lnTo>
                    <a:pt x="74" y="4373"/>
                  </a:lnTo>
                  <a:lnTo>
                    <a:pt x="171" y="4739"/>
                  </a:lnTo>
                  <a:lnTo>
                    <a:pt x="293" y="5081"/>
                  </a:lnTo>
                  <a:lnTo>
                    <a:pt x="440" y="5398"/>
                  </a:lnTo>
                  <a:lnTo>
                    <a:pt x="635" y="5691"/>
                  </a:lnTo>
                  <a:lnTo>
                    <a:pt x="831" y="5960"/>
                  </a:lnTo>
                  <a:lnTo>
                    <a:pt x="1075" y="6229"/>
                  </a:lnTo>
                  <a:lnTo>
                    <a:pt x="1344" y="6473"/>
                  </a:lnTo>
                  <a:lnTo>
                    <a:pt x="1612" y="6668"/>
                  </a:lnTo>
                  <a:lnTo>
                    <a:pt x="1930" y="6864"/>
                  </a:lnTo>
                  <a:lnTo>
                    <a:pt x="2247" y="7010"/>
                  </a:lnTo>
                  <a:lnTo>
                    <a:pt x="2565" y="7132"/>
                  </a:lnTo>
                  <a:lnTo>
                    <a:pt x="2931" y="7230"/>
                  </a:lnTo>
                  <a:lnTo>
                    <a:pt x="3297" y="7279"/>
                  </a:lnTo>
                  <a:lnTo>
                    <a:pt x="3664" y="7303"/>
                  </a:lnTo>
                  <a:lnTo>
                    <a:pt x="4030" y="7279"/>
                  </a:lnTo>
                  <a:lnTo>
                    <a:pt x="4396" y="7230"/>
                  </a:lnTo>
                  <a:lnTo>
                    <a:pt x="4738" y="7132"/>
                  </a:lnTo>
                  <a:lnTo>
                    <a:pt x="5080" y="7010"/>
                  </a:lnTo>
                  <a:lnTo>
                    <a:pt x="5398" y="6864"/>
                  </a:lnTo>
                  <a:lnTo>
                    <a:pt x="5691" y="6668"/>
                  </a:lnTo>
                  <a:lnTo>
                    <a:pt x="5984" y="6473"/>
                  </a:lnTo>
                  <a:lnTo>
                    <a:pt x="6253" y="6229"/>
                  </a:lnTo>
                  <a:lnTo>
                    <a:pt x="6472" y="5960"/>
                  </a:lnTo>
                  <a:lnTo>
                    <a:pt x="6692" y="5691"/>
                  </a:lnTo>
                  <a:lnTo>
                    <a:pt x="6863" y="5398"/>
                  </a:lnTo>
                  <a:lnTo>
                    <a:pt x="7034" y="5081"/>
                  </a:lnTo>
                  <a:lnTo>
                    <a:pt x="7156" y="4739"/>
                  </a:lnTo>
                  <a:lnTo>
                    <a:pt x="7230" y="4373"/>
                  </a:lnTo>
                  <a:lnTo>
                    <a:pt x="7303" y="4031"/>
                  </a:lnTo>
                  <a:lnTo>
                    <a:pt x="7303" y="3640"/>
                  </a:lnTo>
                  <a:lnTo>
                    <a:pt x="7303" y="3396"/>
                  </a:lnTo>
                  <a:lnTo>
                    <a:pt x="7278" y="3176"/>
                  </a:lnTo>
                  <a:lnTo>
                    <a:pt x="7254" y="2932"/>
                  </a:lnTo>
                  <a:lnTo>
                    <a:pt x="7181" y="2712"/>
                  </a:lnTo>
                  <a:lnTo>
                    <a:pt x="7132" y="2492"/>
                  </a:lnTo>
                  <a:lnTo>
                    <a:pt x="7034" y="2272"/>
                  </a:lnTo>
                  <a:lnTo>
                    <a:pt x="6839" y="1857"/>
                  </a:lnTo>
                  <a:lnTo>
                    <a:pt x="5325" y="3347"/>
                  </a:lnTo>
                  <a:lnTo>
                    <a:pt x="5349" y="3640"/>
                  </a:lnTo>
                  <a:lnTo>
                    <a:pt x="5349" y="3811"/>
                  </a:lnTo>
                  <a:lnTo>
                    <a:pt x="5325" y="3982"/>
                  </a:lnTo>
                  <a:lnTo>
                    <a:pt x="5276" y="4153"/>
                  </a:lnTo>
                  <a:lnTo>
                    <a:pt x="5227" y="4299"/>
                  </a:lnTo>
                  <a:lnTo>
                    <a:pt x="5154" y="4446"/>
                  </a:lnTo>
                  <a:lnTo>
                    <a:pt x="5080" y="4592"/>
                  </a:lnTo>
                  <a:lnTo>
                    <a:pt x="4983" y="4739"/>
                  </a:lnTo>
                  <a:lnTo>
                    <a:pt x="4860" y="4861"/>
                  </a:lnTo>
                  <a:lnTo>
                    <a:pt x="4738" y="4959"/>
                  </a:lnTo>
                  <a:lnTo>
                    <a:pt x="4616" y="5056"/>
                  </a:lnTo>
                  <a:lnTo>
                    <a:pt x="4470" y="5154"/>
                  </a:lnTo>
                  <a:lnTo>
                    <a:pt x="4323" y="5203"/>
                  </a:lnTo>
                  <a:lnTo>
                    <a:pt x="4177" y="5276"/>
                  </a:lnTo>
                  <a:lnTo>
                    <a:pt x="4006" y="5301"/>
                  </a:lnTo>
                  <a:lnTo>
                    <a:pt x="3835" y="5349"/>
                  </a:lnTo>
                  <a:lnTo>
                    <a:pt x="3493" y="5349"/>
                  </a:lnTo>
                  <a:lnTo>
                    <a:pt x="3322" y="5301"/>
                  </a:lnTo>
                  <a:lnTo>
                    <a:pt x="3151" y="5276"/>
                  </a:lnTo>
                  <a:lnTo>
                    <a:pt x="3004" y="5203"/>
                  </a:lnTo>
                  <a:lnTo>
                    <a:pt x="2858" y="5154"/>
                  </a:lnTo>
                  <a:lnTo>
                    <a:pt x="2711" y="5056"/>
                  </a:lnTo>
                  <a:lnTo>
                    <a:pt x="2589" y="4959"/>
                  </a:lnTo>
                  <a:lnTo>
                    <a:pt x="2467" y="4861"/>
                  </a:lnTo>
                  <a:lnTo>
                    <a:pt x="2345" y="4739"/>
                  </a:lnTo>
                  <a:lnTo>
                    <a:pt x="2247" y="4592"/>
                  </a:lnTo>
                  <a:lnTo>
                    <a:pt x="2174" y="4446"/>
                  </a:lnTo>
                  <a:lnTo>
                    <a:pt x="2101" y="4299"/>
                  </a:lnTo>
                  <a:lnTo>
                    <a:pt x="2027" y="4153"/>
                  </a:lnTo>
                  <a:lnTo>
                    <a:pt x="2003" y="3982"/>
                  </a:lnTo>
                  <a:lnTo>
                    <a:pt x="1979" y="3811"/>
                  </a:lnTo>
                  <a:lnTo>
                    <a:pt x="1954" y="3640"/>
                  </a:lnTo>
                  <a:lnTo>
                    <a:pt x="1979" y="3469"/>
                  </a:lnTo>
                  <a:lnTo>
                    <a:pt x="2003" y="3298"/>
                  </a:lnTo>
                  <a:lnTo>
                    <a:pt x="2027" y="3151"/>
                  </a:lnTo>
                  <a:lnTo>
                    <a:pt x="2101" y="2980"/>
                  </a:lnTo>
                  <a:lnTo>
                    <a:pt x="2174" y="2834"/>
                  </a:lnTo>
                  <a:lnTo>
                    <a:pt x="2247" y="2687"/>
                  </a:lnTo>
                  <a:lnTo>
                    <a:pt x="2345" y="2565"/>
                  </a:lnTo>
                  <a:lnTo>
                    <a:pt x="2467" y="2443"/>
                  </a:lnTo>
                  <a:lnTo>
                    <a:pt x="2589" y="2345"/>
                  </a:lnTo>
                  <a:lnTo>
                    <a:pt x="2711" y="2248"/>
                  </a:lnTo>
                  <a:lnTo>
                    <a:pt x="2858" y="2150"/>
                  </a:lnTo>
                  <a:lnTo>
                    <a:pt x="3004" y="2077"/>
                  </a:lnTo>
                  <a:lnTo>
                    <a:pt x="3151" y="2028"/>
                  </a:lnTo>
                  <a:lnTo>
                    <a:pt x="3322" y="1979"/>
                  </a:lnTo>
                  <a:lnTo>
                    <a:pt x="3493" y="1955"/>
                  </a:lnTo>
                  <a:lnTo>
                    <a:pt x="3664" y="1955"/>
                  </a:lnTo>
                  <a:lnTo>
                    <a:pt x="3957" y="1979"/>
                  </a:lnTo>
                  <a:lnTo>
                    <a:pt x="5447" y="465"/>
                  </a:lnTo>
                  <a:lnTo>
                    <a:pt x="5056" y="269"/>
                  </a:lnTo>
                  <a:lnTo>
                    <a:pt x="4836" y="196"/>
                  </a:lnTo>
                  <a:lnTo>
                    <a:pt x="4616" y="123"/>
                  </a:lnTo>
                  <a:lnTo>
                    <a:pt x="4372" y="74"/>
                  </a:lnTo>
                  <a:lnTo>
                    <a:pt x="4152" y="25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Shape 527"/>
            <p:cNvSpPr/>
            <p:nvPr/>
          </p:nvSpPr>
          <p:spPr>
            <a:xfrm>
              <a:off x="5981175" y="2005125"/>
              <a:ext cx="75125" cy="70850"/>
            </a:xfrm>
            <a:custGeom>
              <a:avLst/>
              <a:gdLst/>
              <a:ahLst/>
              <a:cxnLst/>
              <a:rect l="0" t="0" r="0" b="0"/>
              <a:pathLst>
                <a:path w="3005" h="2834" extrusionOk="0">
                  <a:moveTo>
                    <a:pt x="1466" y="0"/>
                  </a:moveTo>
                  <a:lnTo>
                    <a:pt x="294" y="1173"/>
                  </a:lnTo>
                  <a:lnTo>
                    <a:pt x="172" y="1319"/>
                  </a:lnTo>
                  <a:lnTo>
                    <a:pt x="74" y="1490"/>
                  </a:lnTo>
                  <a:lnTo>
                    <a:pt x="25" y="1661"/>
                  </a:lnTo>
                  <a:lnTo>
                    <a:pt x="1" y="1857"/>
                  </a:lnTo>
                  <a:lnTo>
                    <a:pt x="25" y="2052"/>
                  </a:lnTo>
                  <a:lnTo>
                    <a:pt x="74" y="2223"/>
                  </a:lnTo>
                  <a:lnTo>
                    <a:pt x="172" y="2394"/>
                  </a:lnTo>
                  <a:lnTo>
                    <a:pt x="294" y="2540"/>
                  </a:lnTo>
                  <a:lnTo>
                    <a:pt x="440" y="2663"/>
                  </a:lnTo>
                  <a:lnTo>
                    <a:pt x="611" y="2760"/>
                  </a:lnTo>
                  <a:lnTo>
                    <a:pt x="807" y="2809"/>
                  </a:lnTo>
                  <a:lnTo>
                    <a:pt x="978" y="2833"/>
                  </a:lnTo>
                  <a:lnTo>
                    <a:pt x="1173" y="2809"/>
                  </a:lnTo>
                  <a:lnTo>
                    <a:pt x="1344" y="2760"/>
                  </a:lnTo>
                  <a:lnTo>
                    <a:pt x="1515" y="2663"/>
                  </a:lnTo>
                  <a:lnTo>
                    <a:pt x="1686" y="2540"/>
                  </a:lnTo>
                  <a:lnTo>
                    <a:pt x="2858" y="1368"/>
                  </a:lnTo>
                  <a:lnTo>
                    <a:pt x="3005" y="1197"/>
                  </a:lnTo>
                  <a:lnTo>
                    <a:pt x="2590" y="928"/>
                  </a:lnTo>
                  <a:lnTo>
                    <a:pt x="2199" y="635"/>
                  </a:lnTo>
                  <a:lnTo>
                    <a:pt x="1808" y="342"/>
                  </a:lnTo>
                  <a:lnTo>
                    <a:pt x="146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Shape 528"/>
            <p:cNvSpPr/>
            <p:nvPr/>
          </p:nvSpPr>
          <p:spPr>
            <a:xfrm>
              <a:off x="6263875" y="2005125"/>
              <a:ext cx="74525" cy="70850"/>
            </a:xfrm>
            <a:custGeom>
              <a:avLst/>
              <a:gdLst/>
              <a:ahLst/>
              <a:cxnLst/>
              <a:rect l="0" t="0" r="0" b="0"/>
              <a:pathLst>
                <a:path w="2981" h="2834" extrusionOk="0">
                  <a:moveTo>
                    <a:pt x="1539" y="0"/>
                  </a:moveTo>
                  <a:lnTo>
                    <a:pt x="1173" y="342"/>
                  </a:lnTo>
                  <a:lnTo>
                    <a:pt x="807" y="635"/>
                  </a:lnTo>
                  <a:lnTo>
                    <a:pt x="416" y="928"/>
                  </a:lnTo>
                  <a:lnTo>
                    <a:pt x="1" y="1197"/>
                  </a:lnTo>
                  <a:lnTo>
                    <a:pt x="123" y="1368"/>
                  </a:lnTo>
                  <a:lnTo>
                    <a:pt x="1319" y="2540"/>
                  </a:lnTo>
                  <a:lnTo>
                    <a:pt x="1466" y="2663"/>
                  </a:lnTo>
                  <a:lnTo>
                    <a:pt x="1637" y="2760"/>
                  </a:lnTo>
                  <a:lnTo>
                    <a:pt x="1832" y="2809"/>
                  </a:lnTo>
                  <a:lnTo>
                    <a:pt x="2003" y="2833"/>
                  </a:lnTo>
                  <a:lnTo>
                    <a:pt x="2199" y="2809"/>
                  </a:lnTo>
                  <a:lnTo>
                    <a:pt x="2370" y="2760"/>
                  </a:lnTo>
                  <a:lnTo>
                    <a:pt x="2541" y="2663"/>
                  </a:lnTo>
                  <a:lnTo>
                    <a:pt x="2712" y="2540"/>
                  </a:lnTo>
                  <a:lnTo>
                    <a:pt x="2834" y="2394"/>
                  </a:lnTo>
                  <a:lnTo>
                    <a:pt x="2931" y="2223"/>
                  </a:lnTo>
                  <a:lnTo>
                    <a:pt x="2980" y="2052"/>
                  </a:lnTo>
                  <a:lnTo>
                    <a:pt x="2980" y="1857"/>
                  </a:lnTo>
                  <a:lnTo>
                    <a:pt x="2980" y="1661"/>
                  </a:lnTo>
                  <a:lnTo>
                    <a:pt x="2931" y="1490"/>
                  </a:lnTo>
                  <a:lnTo>
                    <a:pt x="2834" y="1319"/>
                  </a:lnTo>
                  <a:lnTo>
                    <a:pt x="2712" y="1173"/>
                  </a:lnTo>
                  <a:lnTo>
                    <a:pt x="15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Shape 529"/>
            <p:cNvSpPr/>
            <p:nvPr/>
          </p:nvSpPr>
          <p:spPr>
            <a:xfrm>
              <a:off x="6147875" y="1619250"/>
              <a:ext cx="251575" cy="255850"/>
            </a:xfrm>
            <a:custGeom>
              <a:avLst/>
              <a:gdLst/>
              <a:ahLst/>
              <a:cxnLst/>
              <a:rect l="0" t="0" r="0" b="0"/>
              <a:pathLst>
                <a:path w="10063" h="10234" extrusionOk="0">
                  <a:moveTo>
                    <a:pt x="7352" y="0"/>
                  </a:moveTo>
                  <a:lnTo>
                    <a:pt x="7254" y="24"/>
                  </a:lnTo>
                  <a:lnTo>
                    <a:pt x="7181" y="73"/>
                  </a:lnTo>
                  <a:lnTo>
                    <a:pt x="7083" y="147"/>
                  </a:lnTo>
                  <a:lnTo>
                    <a:pt x="5447" y="1758"/>
                  </a:lnTo>
                  <a:lnTo>
                    <a:pt x="5373" y="1856"/>
                  </a:lnTo>
                  <a:lnTo>
                    <a:pt x="5300" y="1978"/>
                  </a:lnTo>
                  <a:lnTo>
                    <a:pt x="5227" y="2125"/>
                  </a:lnTo>
                  <a:lnTo>
                    <a:pt x="5178" y="2247"/>
                  </a:lnTo>
                  <a:lnTo>
                    <a:pt x="5154" y="2393"/>
                  </a:lnTo>
                  <a:lnTo>
                    <a:pt x="5129" y="2540"/>
                  </a:lnTo>
                  <a:lnTo>
                    <a:pt x="5129" y="2687"/>
                  </a:lnTo>
                  <a:lnTo>
                    <a:pt x="5129" y="2809"/>
                  </a:lnTo>
                  <a:lnTo>
                    <a:pt x="5349" y="3981"/>
                  </a:lnTo>
                  <a:lnTo>
                    <a:pt x="5398" y="4152"/>
                  </a:lnTo>
                  <a:lnTo>
                    <a:pt x="147" y="9403"/>
                  </a:lnTo>
                  <a:lnTo>
                    <a:pt x="74" y="9476"/>
                  </a:lnTo>
                  <a:lnTo>
                    <a:pt x="25" y="9574"/>
                  </a:lnTo>
                  <a:lnTo>
                    <a:pt x="0" y="9672"/>
                  </a:lnTo>
                  <a:lnTo>
                    <a:pt x="0" y="9745"/>
                  </a:lnTo>
                  <a:lnTo>
                    <a:pt x="0" y="9843"/>
                  </a:lnTo>
                  <a:lnTo>
                    <a:pt x="25" y="9940"/>
                  </a:lnTo>
                  <a:lnTo>
                    <a:pt x="74" y="10013"/>
                  </a:lnTo>
                  <a:lnTo>
                    <a:pt x="147" y="10087"/>
                  </a:lnTo>
                  <a:lnTo>
                    <a:pt x="220" y="10160"/>
                  </a:lnTo>
                  <a:lnTo>
                    <a:pt x="293" y="10209"/>
                  </a:lnTo>
                  <a:lnTo>
                    <a:pt x="391" y="10233"/>
                  </a:lnTo>
                  <a:lnTo>
                    <a:pt x="586" y="10233"/>
                  </a:lnTo>
                  <a:lnTo>
                    <a:pt x="660" y="10209"/>
                  </a:lnTo>
                  <a:lnTo>
                    <a:pt x="757" y="10160"/>
                  </a:lnTo>
                  <a:lnTo>
                    <a:pt x="831" y="10087"/>
                  </a:lnTo>
                  <a:lnTo>
                    <a:pt x="6204" y="4738"/>
                  </a:lnTo>
                  <a:lnTo>
                    <a:pt x="7254" y="4909"/>
                  </a:lnTo>
                  <a:lnTo>
                    <a:pt x="7376" y="4933"/>
                  </a:lnTo>
                  <a:lnTo>
                    <a:pt x="7523" y="4933"/>
                  </a:lnTo>
                  <a:lnTo>
                    <a:pt x="7645" y="4909"/>
                  </a:lnTo>
                  <a:lnTo>
                    <a:pt x="7791" y="4860"/>
                  </a:lnTo>
                  <a:lnTo>
                    <a:pt x="7938" y="4811"/>
                  </a:lnTo>
                  <a:lnTo>
                    <a:pt x="8060" y="4763"/>
                  </a:lnTo>
                  <a:lnTo>
                    <a:pt x="8182" y="4689"/>
                  </a:lnTo>
                  <a:lnTo>
                    <a:pt x="8280" y="4592"/>
                  </a:lnTo>
                  <a:lnTo>
                    <a:pt x="9916" y="2955"/>
                  </a:lnTo>
                  <a:lnTo>
                    <a:pt x="9989" y="2882"/>
                  </a:lnTo>
                  <a:lnTo>
                    <a:pt x="10038" y="2784"/>
                  </a:lnTo>
                  <a:lnTo>
                    <a:pt x="10063" y="2711"/>
                  </a:lnTo>
                  <a:lnTo>
                    <a:pt x="10038" y="2613"/>
                  </a:lnTo>
                  <a:lnTo>
                    <a:pt x="10014" y="2564"/>
                  </a:lnTo>
                  <a:lnTo>
                    <a:pt x="9940" y="2491"/>
                  </a:lnTo>
                  <a:lnTo>
                    <a:pt x="9843" y="2442"/>
                  </a:lnTo>
                  <a:lnTo>
                    <a:pt x="9745" y="2418"/>
                  </a:lnTo>
                  <a:lnTo>
                    <a:pt x="8695" y="2223"/>
                  </a:lnTo>
                  <a:lnTo>
                    <a:pt x="9721" y="1197"/>
                  </a:lnTo>
                  <a:lnTo>
                    <a:pt x="9794" y="1123"/>
                  </a:lnTo>
                  <a:lnTo>
                    <a:pt x="9843" y="1026"/>
                  </a:lnTo>
                  <a:lnTo>
                    <a:pt x="9867" y="953"/>
                  </a:lnTo>
                  <a:lnTo>
                    <a:pt x="9867" y="855"/>
                  </a:lnTo>
                  <a:lnTo>
                    <a:pt x="9867" y="757"/>
                  </a:lnTo>
                  <a:lnTo>
                    <a:pt x="9843" y="659"/>
                  </a:lnTo>
                  <a:lnTo>
                    <a:pt x="9794" y="586"/>
                  </a:lnTo>
                  <a:lnTo>
                    <a:pt x="9721" y="513"/>
                  </a:lnTo>
                  <a:lnTo>
                    <a:pt x="9647" y="440"/>
                  </a:lnTo>
                  <a:lnTo>
                    <a:pt x="9574" y="391"/>
                  </a:lnTo>
                  <a:lnTo>
                    <a:pt x="9476" y="366"/>
                  </a:lnTo>
                  <a:lnTo>
                    <a:pt x="9281" y="366"/>
                  </a:lnTo>
                  <a:lnTo>
                    <a:pt x="9208" y="391"/>
                  </a:lnTo>
                  <a:lnTo>
                    <a:pt x="9110" y="440"/>
                  </a:lnTo>
                  <a:lnTo>
                    <a:pt x="9037" y="513"/>
                  </a:lnTo>
                  <a:lnTo>
                    <a:pt x="7889" y="1661"/>
                  </a:lnTo>
                  <a:lnTo>
                    <a:pt x="7840" y="1490"/>
                  </a:lnTo>
                  <a:lnTo>
                    <a:pt x="7620" y="318"/>
                  </a:lnTo>
                  <a:lnTo>
                    <a:pt x="7596" y="195"/>
                  </a:lnTo>
                  <a:lnTo>
                    <a:pt x="7547" y="98"/>
                  </a:lnTo>
                  <a:lnTo>
                    <a:pt x="7498" y="49"/>
                  </a:lnTo>
                  <a:lnTo>
                    <a:pt x="74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0" name="Shape 530"/>
          <p:cNvGrpSpPr/>
          <p:nvPr/>
        </p:nvGrpSpPr>
        <p:grpSpPr>
          <a:xfrm>
            <a:off x="5408764" y="1492360"/>
            <a:ext cx="401719" cy="366502"/>
            <a:chOff x="6625350" y="1613750"/>
            <a:chExt cx="480525" cy="438400"/>
          </a:xfrm>
        </p:grpSpPr>
        <p:sp>
          <p:nvSpPr>
            <p:cNvPr id="531" name="Shape 531"/>
            <p:cNvSpPr/>
            <p:nvPr/>
          </p:nvSpPr>
          <p:spPr>
            <a:xfrm>
              <a:off x="6670525" y="1887275"/>
              <a:ext cx="117875" cy="164875"/>
            </a:xfrm>
            <a:custGeom>
              <a:avLst/>
              <a:gdLst/>
              <a:ahLst/>
              <a:cxnLst/>
              <a:rect l="0" t="0" r="0" b="0"/>
              <a:pathLst>
                <a:path w="4715" h="6595" extrusionOk="0">
                  <a:moveTo>
                    <a:pt x="0" y="1"/>
                  </a:moveTo>
                  <a:lnTo>
                    <a:pt x="538" y="6058"/>
                  </a:lnTo>
                  <a:lnTo>
                    <a:pt x="562" y="6180"/>
                  </a:lnTo>
                  <a:lnTo>
                    <a:pt x="587" y="6277"/>
                  </a:lnTo>
                  <a:lnTo>
                    <a:pt x="660" y="6351"/>
                  </a:lnTo>
                  <a:lnTo>
                    <a:pt x="733" y="6448"/>
                  </a:lnTo>
                  <a:lnTo>
                    <a:pt x="806" y="6497"/>
                  </a:lnTo>
                  <a:lnTo>
                    <a:pt x="904" y="6546"/>
                  </a:lnTo>
                  <a:lnTo>
                    <a:pt x="1002" y="6571"/>
                  </a:lnTo>
                  <a:lnTo>
                    <a:pt x="1124" y="6595"/>
                  </a:lnTo>
                  <a:lnTo>
                    <a:pt x="4128" y="6595"/>
                  </a:lnTo>
                  <a:lnTo>
                    <a:pt x="4274" y="6571"/>
                  </a:lnTo>
                  <a:lnTo>
                    <a:pt x="4397" y="6522"/>
                  </a:lnTo>
                  <a:lnTo>
                    <a:pt x="4494" y="6473"/>
                  </a:lnTo>
                  <a:lnTo>
                    <a:pt x="4592" y="6375"/>
                  </a:lnTo>
                  <a:lnTo>
                    <a:pt x="4665" y="6253"/>
                  </a:lnTo>
                  <a:lnTo>
                    <a:pt x="4714" y="6155"/>
                  </a:lnTo>
                  <a:lnTo>
                    <a:pt x="4714" y="6009"/>
                  </a:lnTo>
                  <a:lnTo>
                    <a:pt x="4714" y="5887"/>
                  </a:lnTo>
                  <a:lnTo>
                    <a:pt x="3713" y="123"/>
                  </a:lnTo>
                  <a:lnTo>
                    <a:pt x="2589" y="50"/>
                  </a:lnTo>
                  <a:lnTo>
                    <a:pt x="1637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Shape 532"/>
            <p:cNvSpPr/>
            <p:nvPr/>
          </p:nvSpPr>
          <p:spPr>
            <a:xfrm>
              <a:off x="7075950" y="1754175"/>
              <a:ext cx="29925" cy="99550"/>
            </a:xfrm>
            <a:custGeom>
              <a:avLst/>
              <a:gdLst/>
              <a:ahLst/>
              <a:cxnLst/>
              <a:rect l="0" t="0" r="0" b="0"/>
              <a:pathLst>
                <a:path w="1197" h="3982" extrusionOk="0">
                  <a:moveTo>
                    <a:pt x="0" y="1"/>
                  </a:moveTo>
                  <a:lnTo>
                    <a:pt x="0" y="3981"/>
                  </a:lnTo>
                  <a:lnTo>
                    <a:pt x="269" y="3811"/>
                  </a:lnTo>
                  <a:lnTo>
                    <a:pt x="489" y="3615"/>
                  </a:lnTo>
                  <a:lnTo>
                    <a:pt x="684" y="3420"/>
                  </a:lnTo>
                  <a:lnTo>
                    <a:pt x="855" y="3176"/>
                  </a:lnTo>
                  <a:lnTo>
                    <a:pt x="1002" y="2907"/>
                  </a:lnTo>
                  <a:lnTo>
                    <a:pt x="1099" y="2614"/>
                  </a:lnTo>
                  <a:lnTo>
                    <a:pt x="1173" y="2296"/>
                  </a:lnTo>
                  <a:lnTo>
                    <a:pt x="1197" y="1979"/>
                  </a:lnTo>
                  <a:lnTo>
                    <a:pt x="1173" y="1661"/>
                  </a:lnTo>
                  <a:lnTo>
                    <a:pt x="1099" y="1368"/>
                  </a:lnTo>
                  <a:lnTo>
                    <a:pt x="1002" y="1075"/>
                  </a:lnTo>
                  <a:lnTo>
                    <a:pt x="855" y="806"/>
                  </a:lnTo>
                  <a:lnTo>
                    <a:pt x="684" y="562"/>
                  </a:lnTo>
                  <a:lnTo>
                    <a:pt x="489" y="342"/>
                  </a:lnTo>
                  <a:lnTo>
                    <a:pt x="269" y="17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Shape 533"/>
            <p:cNvSpPr/>
            <p:nvPr/>
          </p:nvSpPr>
          <p:spPr>
            <a:xfrm>
              <a:off x="6625350" y="1729750"/>
              <a:ext cx="97700" cy="147175"/>
            </a:xfrm>
            <a:custGeom>
              <a:avLst/>
              <a:gdLst/>
              <a:ahLst/>
              <a:cxnLst/>
              <a:rect l="0" t="0" r="0" b="0"/>
              <a:pathLst>
                <a:path w="3908" h="5887" extrusionOk="0">
                  <a:moveTo>
                    <a:pt x="3908" y="1"/>
                  </a:moveTo>
                  <a:lnTo>
                    <a:pt x="2711" y="25"/>
                  </a:lnTo>
                  <a:lnTo>
                    <a:pt x="1759" y="25"/>
                  </a:lnTo>
                  <a:lnTo>
                    <a:pt x="1588" y="49"/>
                  </a:lnTo>
                  <a:lnTo>
                    <a:pt x="1417" y="74"/>
                  </a:lnTo>
                  <a:lnTo>
                    <a:pt x="1246" y="123"/>
                  </a:lnTo>
                  <a:lnTo>
                    <a:pt x="1099" y="172"/>
                  </a:lnTo>
                  <a:lnTo>
                    <a:pt x="953" y="245"/>
                  </a:lnTo>
                  <a:lnTo>
                    <a:pt x="806" y="343"/>
                  </a:lnTo>
                  <a:lnTo>
                    <a:pt x="660" y="440"/>
                  </a:lnTo>
                  <a:lnTo>
                    <a:pt x="537" y="562"/>
                  </a:lnTo>
                  <a:lnTo>
                    <a:pt x="415" y="684"/>
                  </a:lnTo>
                  <a:lnTo>
                    <a:pt x="318" y="831"/>
                  </a:lnTo>
                  <a:lnTo>
                    <a:pt x="220" y="978"/>
                  </a:lnTo>
                  <a:lnTo>
                    <a:pt x="147" y="1124"/>
                  </a:lnTo>
                  <a:lnTo>
                    <a:pt x="73" y="1295"/>
                  </a:lnTo>
                  <a:lnTo>
                    <a:pt x="49" y="1442"/>
                  </a:lnTo>
                  <a:lnTo>
                    <a:pt x="0" y="1613"/>
                  </a:lnTo>
                  <a:lnTo>
                    <a:pt x="0" y="1783"/>
                  </a:lnTo>
                  <a:lnTo>
                    <a:pt x="0" y="4128"/>
                  </a:lnTo>
                  <a:lnTo>
                    <a:pt x="0" y="4299"/>
                  </a:lnTo>
                  <a:lnTo>
                    <a:pt x="49" y="4446"/>
                  </a:lnTo>
                  <a:lnTo>
                    <a:pt x="73" y="4617"/>
                  </a:lnTo>
                  <a:lnTo>
                    <a:pt x="147" y="4763"/>
                  </a:lnTo>
                  <a:lnTo>
                    <a:pt x="220" y="4934"/>
                  </a:lnTo>
                  <a:lnTo>
                    <a:pt x="318" y="5081"/>
                  </a:lnTo>
                  <a:lnTo>
                    <a:pt x="415" y="5203"/>
                  </a:lnTo>
                  <a:lnTo>
                    <a:pt x="537" y="5325"/>
                  </a:lnTo>
                  <a:lnTo>
                    <a:pt x="660" y="5447"/>
                  </a:lnTo>
                  <a:lnTo>
                    <a:pt x="806" y="5545"/>
                  </a:lnTo>
                  <a:lnTo>
                    <a:pt x="953" y="5642"/>
                  </a:lnTo>
                  <a:lnTo>
                    <a:pt x="1099" y="5716"/>
                  </a:lnTo>
                  <a:lnTo>
                    <a:pt x="1246" y="5789"/>
                  </a:lnTo>
                  <a:lnTo>
                    <a:pt x="1417" y="5838"/>
                  </a:lnTo>
                  <a:lnTo>
                    <a:pt x="1588" y="5862"/>
                  </a:lnTo>
                  <a:lnTo>
                    <a:pt x="1759" y="5862"/>
                  </a:lnTo>
                  <a:lnTo>
                    <a:pt x="2711" y="5887"/>
                  </a:lnTo>
                  <a:lnTo>
                    <a:pt x="3908" y="5887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Shape 534"/>
            <p:cNvSpPr/>
            <p:nvPr/>
          </p:nvSpPr>
          <p:spPr>
            <a:xfrm>
              <a:off x="6736475" y="1638175"/>
              <a:ext cx="279650" cy="330325"/>
            </a:xfrm>
            <a:custGeom>
              <a:avLst/>
              <a:gdLst/>
              <a:ahLst/>
              <a:cxnLst/>
              <a:rect l="0" t="0" r="0" b="0"/>
              <a:pathLst>
                <a:path w="11186" h="13213" extrusionOk="0">
                  <a:moveTo>
                    <a:pt x="11186" y="0"/>
                  </a:moveTo>
                  <a:lnTo>
                    <a:pt x="10771" y="342"/>
                  </a:lnTo>
                  <a:lnTo>
                    <a:pt x="10380" y="635"/>
                  </a:lnTo>
                  <a:lnTo>
                    <a:pt x="9940" y="904"/>
                  </a:lnTo>
                  <a:lnTo>
                    <a:pt x="9525" y="1172"/>
                  </a:lnTo>
                  <a:lnTo>
                    <a:pt x="9110" y="1417"/>
                  </a:lnTo>
                  <a:lnTo>
                    <a:pt x="8695" y="1661"/>
                  </a:lnTo>
                  <a:lnTo>
                    <a:pt x="7840" y="2052"/>
                  </a:lnTo>
                  <a:lnTo>
                    <a:pt x="7034" y="2418"/>
                  </a:lnTo>
                  <a:lnTo>
                    <a:pt x="6228" y="2687"/>
                  </a:lnTo>
                  <a:lnTo>
                    <a:pt x="5471" y="2931"/>
                  </a:lnTo>
                  <a:lnTo>
                    <a:pt x="4763" y="3126"/>
                  </a:lnTo>
                  <a:lnTo>
                    <a:pt x="4225" y="3248"/>
                  </a:lnTo>
                  <a:lnTo>
                    <a:pt x="3664" y="3346"/>
                  </a:lnTo>
                  <a:lnTo>
                    <a:pt x="3077" y="3419"/>
                  </a:lnTo>
                  <a:lnTo>
                    <a:pt x="2467" y="3493"/>
                  </a:lnTo>
                  <a:lnTo>
                    <a:pt x="1221" y="3590"/>
                  </a:lnTo>
                  <a:lnTo>
                    <a:pt x="0" y="3664"/>
                  </a:lnTo>
                  <a:lnTo>
                    <a:pt x="0" y="9574"/>
                  </a:lnTo>
                  <a:lnTo>
                    <a:pt x="1221" y="9623"/>
                  </a:lnTo>
                  <a:lnTo>
                    <a:pt x="2467" y="9721"/>
                  </a:lnTo>
                  <a:lnTo>
                    <a:pt x="3077" y="9794"/>
                  </a:lnTo>
                  <a:lnTo>
                    <a:pt x="3664" y="9891"/>
                  </a:lnTo>
                  <a:lnTo>
                    <a:pt x="4225" y="9989"/>
                  </a:lnTo>
                  <a:lnTo>
                    <a:pt x="4763" y="10111"/>
                  </a:lnTo>
                  <a:lnTo>
                    <a:pt x="5471" y="10307"/>
                  </a:lnTo>
                  <a:lnTo>
                    <a:pt x="6228" y="10526"/>
                  </a:lnTo>
                  <a:lnTo>
                    <a:pt x="7034" y="10820"/>
                  </a:lnTo>
                  <a:lnTo>
                    <a:pt x="7840" y="11161"/>
                  </a:lnTo>
                  <a:lnTo>
                    <a:pt x="8695" y="11577"/>
                  </a:lnTo>
                  <a:lnTo>
                    <a:pt x="9110" y="11796"/>
                  </a:lnTo>
                  <a:lnTo>
                    <a:pt x="9525" y="12041"/>
                  </a:lnTo>
                  <a:lnTo>
                    <a:pt x="9940" y="12309"/>
                  </a:lnTo>
                  <a:lnTo>
                    <a:pt x="10380" y="12602"/>
                  </a:lnTo>
                  <a:lnTo>
                    <a:pt x="10771" y="12896"/>
                  </a:lnTo>
                  <a:lnTo>
                    <a:pt x="11186" y="13213"/>
                  </a:lnTo>
                  <a:lnTo>
                    <a:pt x="1118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Shape 535"/>
            <p:cNvSpPr/>
            <p:nvPr/>
          </p:nvSpPr>
          <p:spPr>
            <a:xfrm>
              <a:off x="7029550" y="1613750"/>
              <a:ext cx="34200" cy="379800"/>
            </a:xfrm>
            <a:custGeom>
              <a:avLst/>
              <a:gdLst/>
              <a:ahLst/>
              <a:cxnLst/>
              <a:rect l="0" t="0" r="0" b="0"/>
              <a:pathLst>
                <a:path w="1368" h="15192" extrusionOk="0">
                  <a:moveTo>
                    <a:pt x="684" y="0"/>
                  </a:moveTo>
                  <a:lnTo>
                    <a:pt x="562" y="25"/>
                  </a:lnTo>
                  <a:lnTo>
                    <a:pt x="464" y="98"/>
                  </a:lnTo>
                  <a:lnTo>
                    <a:pt x="366" y="171"/>
                  </a:lnTo>
                  <a:lnTo>
                    <a:pt x="0" y="513"/>
                  </a:lnTo>
                  <a:lnTo>
                    <a:pt x="0" y="14654"/>
                  </a:lnTo>
                  <a:lnTo>
                    <a:pt x="366" y="15020"/>
                  </a:lnTo>
                  <a:lnTo>
                    <a:pt x="464" y="15094"/>
                  </a:lnTo>
                  <a:lnTo>
                    <a:pt x="562" y="15143"/>
                  </a:lnTo>
                  <a:lnTo>
                    <a:pt x="684" y="15191"/>
                  </a:lnTo>
                  <a:lnTo>
                    <a:pt x="904" y="15191"/>
                  </a:lnTo>
                  <a:lnTo>
                    <a:pt x="1001" y="15143"/>
                  </a:lnTo>
                  <a:lnTo>
                    <a:pt x="1148" y="15045"/>
                  </a:lnTo>
                  <a:lnTo>
                    <a:pt x="1270" y="14923"/>
                  </a:lnTo>
                  <a:lnTo>
                    <a:pt x="1343" y="14776"/>
                  </a:lnTo>
                  <a:lnTo>
                    <a:pt x="1368" y="14605"/>
                  </a:lnTo>
                  <a:lnTo>
                    <a:pt x="1368" y="586"/>
                  </a:lnTo>
                  <a:lnTo>
                    <a:pt x="1343" y="415"/>
                  </a:lnTo>
                  <a:lnTo>
                    <a:pt x="1270" y="244"/>
                  </a:lnTo>
                  <a:lnTo>
                    <a:pt x="1148" y="122"/>
                  </a:lnTo>
                  <a:lnTo>
                    <a:pt x="1001" y="25"/>
                  </a:lnTo>
                  <a:lnTo>
                    <a:pt x="90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6" name="Shape 536"/>
          <p:cNvGrpSpPr/>
          <p:nvPr/>
        </p:nvGrpSpPr>
        <p:grpSpPr>
          <a:xfrm>
            <a:off x="380913" y="2088554"/>
            <a:ext cx="303217" cy="325685"/>
            <a:chOff x="611175" y="2326900"/>
            <a:chExt cx="362700" cy="389575"/>
          </a:xfrm>
        </p:grpSpPr>
        <p:sp>
          <p:nvSpPr>
            <p:cNvPr id="537" name="Shape 537"/>
            <p:cNvSpPr/>
            <p:nvPr/>
          </p:nvSpPr>
          <p:spPr>
            <a:xfrm>
              <a:off x="611175" y="2326900"/>
              <a:ext cx="362700" cy="389575"/>
            </a:xfrm>
            <a:custGeom>
              <a:avLst/>
              <a:gdLst/>
              <a:ahLst/>
              <a:cxnLst/>
              <a:rect l="0" t="0" r="0" b="0"/>
              <a:pathLst>
                <a:path w="14508" h="15583" extrusionOk="0">
                  <a:moveTo>
                    <a:pt x="9647" y="489"/>
                  </a:moveTo>
                  <a:lnTo>
                    <a:pt x="9769" y="513"/>
                  </a:lnTo>
                  <a:lnTo>
                    <a:pt x="9916" y="562"/>
                  </a:lnTo>
                  <a:lnTo>
                    <a:pt x="10014" y="660"/>
                  </a:lnTo>
                  <a:lnTo>
                    <a:pt x="10087" y="782"/>
                  </a:lnTo>
                  <a:lnTo>
                    <a:pt x="10111" y="928"/>
                  </a:lnTo>
                  <a:lnTo>
                    <a:pt x="10111" y="1075"/>
                  </a:lnTo>
                  <a:lnTo>
                    <a:pt x="10063" y="1197"/>
                  </a:lnTo>
                  <a:lnTo>
                    <a:pt x="9989" y="1319"/>
                  </a:lnTo>
                  <a:lnTo>
                    <a:pt x="9281" y="2003"/>
                  </a:lnTo>
                  <a:lnTo>
                    <a:pt x="9232" y="2076"/>
                  </a:lnTo>
                  <a:lnTo>
                    <a:pt x="9183" y="2174"/>
                  </a:lnTo>
                  <a:lnTo>
                    <a:pt x="9159" y="2247"/>
                  </a:lnTo>
                  <a:lnTo>
                    <a:pt x="9159" y="2345"/>
                  </a:lnTo>
                  <a:lnTo>
                    <a:pt x="9159" y="6497"/>
                  </a:lnTo>
                  <a:lnTo>
                    <a:pt x="9183" y="6643"/>
                  </a:lnTo>
                  <a:lnTo>
                    <a:pt x="9232" y="6790"/>
                  </a:lnTo>
                  <a:lnTo>
                    <a:pt x="10575" y="8671"/>
                  </a:lnTo>
                  <a:lnTo>
                    <a:pt x="3932" y="8671"/>
                  </a:lnTo>
                  <a:lnTo>
                    <a:pt x="5276" y="6790"/>
                  </a:lnTo>
                  <a:lnTo>
                    <a:pt x="5324" y="6643"/>
                  </a:lnTo>
                  <a:lnTo>
                    <a:pt x="5349" y="6497"/>
                  </a:lnTo>
                  <a:lnTo>
                    <a:pt x="5349" y="2345"/>
                  </a:lnTo>
                  <a:lnTo>
                    <a:pt x="5349" y="2247"/>
                  </a:lnTo>
                  <a:lnTo>
                    <a:pt x="5324" y="2174"/>
                  </a:lnTo>
                  <a:lnTo>
                    <a:pt x="5276" y="2076"/>
                  </a:lnTo>
                  <a:lnTo>
                    <a:pt x="5227" y="2003"/>
                  </a:lnTo>
                  <a:lnTo>
                    <a:pt x="4519" y="1319"/>
                  </a:lnTo>
                  <a:lnTo>
                    <a:pt x="4445" y="1197"/>
                  </a:lnTo>
                  <a:lnTo>
                    <a:pt x="4396" y="1075"/>
                  </a:lnTo>
                  <a:lnTo>
                    <a:pt x="4396" y="928"/>
                  </a:lnTo>
                  <a:lnTo>
                    <a:pt x="4421" y="782"/>
                  </a:lnTo>
                  <a:lnTo>
                    <a:pt x="4494" y="660"/>
                  </a:lnTo>
                  <a:lnTo>
                    <a:pt x="4592" y="562"/>
                  </a:lnTo>
                  <a:lnTo>
                    <a:pt x="4738" y="513"/>
                  </a:lnTo>
                  <a:lnTo>
                    <a:pt x="4860" y="489"/>
                  </a:lnTo>
                  <a:close/>
                  <a:moveTo>
                    <a:pt x="6717" y="9574"/>
                  </a:moveTo>
                  <a:lnTo>
                    <a:pt x="6912" y="9647"/>
                  </a:lnTo>
                  <a:lnTo>
                    <a:pt x="7083" y="9745"/>
                  </a:lnTo>
                  <a:lnTo>
                    <a:pt x="7254" y="9892"/>
                  </a:lnTo>
                  <a:lnTo>
                    <a:pt x="7376" y="10038"/>
                  </a:lnTo>
                  <a:lnTo>
                    <a:pt x="7474" y="10234"/>
                  </a:lnTo>
                  <a:lnTo>
                    <a:pt x="7547" y="10429"/>
                  </a:lnTo>
                  <a:lnTo>
                    <a:pt x="7571" y="10649"/>
                  </a:lnTo>
                  <a:lnTo>
                    <a:pt x="7547" y="10869"/>
                  </a:lnTo>
                  <a:lnTo>
                    <a:pt x="7474" y="11064"/>
                  </a:lnTo>
                  <a:lnTo>
                    <a:pt x="7376" y="11259"/>
                  </a:lnTo>
                  <a:lnTo>
                    <a:pt x="7254" y="11406"/>
                  </a:lnTo>
                  <a:lnTo>
                    <a:pt x="7083" y="11552"/>
                  </a:lnTo>
                  <a:lnTo>
                    <a:pt x="6912" y="11650"/>
                  </a:lnTo>
                  <a:lnTo>
                    <a:pt x="6717" y="11699"/>
                  </a:lnTo>
                  <a:lnTo>
                    <a:pt x="6497" y="11723"/>
                  </a:lnTo>
                  <a:lnTo>
                    <a:pt x="6277" y="11699"/>
                  </a:lnTo>
                  <a:lnTo>
                    <a:pt x="6057" y="11650"/>
                  </a:lnTo>
                  <a:lnTo>
                    <a:pt x="5886" y="11552"/>
                  </a:lnTo>
                  <a:lnTo>
                    <a:pt x="5715" y="11406"/>
                  </a:lnTo>
                  <a:lnTo>
                    <a:pt x="5593" y="11259"/>
                  </a:lnTo>
                  <a:lnTo>
                    <a:pt x="5495" y="11064"/>
                  </a:lnTo>
                  <a:lnTo>
                    <a:pt x="5422" y="10869"/>
                  </a:lnTo>
                  <a:lnTo>
                    <a:pt x="5398" y="10649"/>
                  </a:lnTo>
                  <a:lnTo>
                    <a:pt x="5422" y="10429"/>
                  </a:lnTo>
                  <a:lnTo>
                    <a:pt x="5495" y="10234"/>
                  </a:lnTo>
                  <a:lnTo>
                    <a:pt x="5593" y="10038"/>
                  </a:lnTo>
                  <a:lnTo>
                    <a:pt x="5715" y="9892"/>
                  </a:lnTo>
                  <a:lnTo>
                    <a:pt x="5886" y="9745"/>
                  </a:lnTo>
                  <a:lnTo>
                    <a:pt x="6057" y="9647"/>
                  </a:lnTo>
                  <a:lnTo>
                    <a:pt x="6277" y="9574"/>
                  </a:lnTo>
                  <a:close/>
                  <a:moveTo>
                    <a:pt x="8475" y="11894"/>
                  </a:moveTo>
                  <a:lnTo>
                    <a:pt x="8597" y="11919"/>
                  </a:lnTo>
                  <a:lnTo>
                    <a:pt x="8695" y="11943"/>
                  </a:lnTo>
                  <a:lnTo>
                    <a:pt x="8817" y="11992"/>
                  </a:lnTo>
                  <a:lnTo>
                    <a:pt x="8915" y="12065"/>
                  </a:lnTo>
                  <a:lnTo>
                    <a:pt x="8988" y="12163"/>
                  </a:lnTo>
                  <a:lnTo>
                    <a:pt x="9037" y="12285"/>
                  </a:lnTo>
                  <a:lnTo>
                    <a:pt x="9086" y="12383"/>
                  </a:lnTo>
                  <a:lnTo>
                    <a:pt x="9086" y="12529"/>
                  </a:lnTo>
                  <a:lnTo>
                    <a:pt x="9086" y="12652"/>
                  </a:lnTo>
                  <a:lnTo>
                    <a:pt x="9037" y="12749"/>
                  </a:lnTo>
                  <a:lnTo>
                    <a:pt x="8988" y="12871"/>
                  </a:lnTo>
                  <a:lnTo>
                    <a:pt x="8915" y="12969"/>
                  </a:lnTo>
                  <a:lnTo>
                    <a:pt x="8817" y="13042"/>
                  </a:lnTo>
                  <a:lnTo>
                    <a:pt x="8695" y="13091"/>
                  </a:lnTo>
                  <a:lnTo>
                    <a:pt x="8597" y="13140"/>
                  </a:lnTo>
                  <a:lnTo>
                    <a:pt x="8329" y="13140"/>
                  </a:lnTo>
                  <a:lnTo>
                    <a:pt x="8231" y="13091"/>
                  </a:lnTo>
                  <a:lnTo>
                    <a:pt x="8109" y="13042"/>
                  </a:lnTo>
                  <a:lnTo>
                    <a:pt x="8011" y="12969"/>
                  </a:lnTo>
                  <a:lnTo>
                    <a:pt x="7938" y="12871"/>
                  </a:lnTo>
                  <a:lnTo>
                    <a:pt x="7889" y="12749"/>
                  </a:lnTo>
                  <a:lnTo>
                    <a:pt x="7864" y="12652"/>
                  </a:lnTo>
                  <a:lnTo>
                    <a:pt x="7840" y="12529"/>
                  </a:lnTo>
                  <a:lnTo>
                    <a:pt x="7864" y="12383"/>
                  </a:lnTo>
                  <a:lnTo>
                    <a:pt x="7889" y="12285"/>
                  </a:lnTo>
                  <a:lnTo>
                    <a:pt x="7938" y="12163"/>
                  </a:lnTo>
                  <a:lnTo>
                    <a:pt x="8011" y="12065"/>
                  </a:lnTo>
                  <a:lnTo>
                    <a:pt x="8109" y="11992"/>
                  </a:lnTo>
                  <a:lnTo>
                    <a:pt x="8231" y="11943"/>
                  </a:lnTo>
                  <a:lnTo>
                    <a:pt x="8329" y="11919"/>
                  </a:lnTo>
                  <a:lnTo>
                    <a:pt x="8475" y="11894"/>
                  </a:lnTo>
                  <a:close/>
                  <a:moveTo>
                    <a:pt x="6741" y="13360"/>
                  </a:moveTo>
                  <a:lnTo>
                    <a:pt x="6814" y="13384"/>
                  </a:lnTo>
                  <a:lnTo>
                    <a:pt x="6912" y="13433"/>
                  </a:lnTo>
                  <a:lnTo>
                    <a:pt x="6985" y="13482"/>
                  </a:lnTo>
                  <a:lnTo>
                    <a:pt x="7034" y="13555"/>
                  </a:lnTo>
                  <a:lnTo>
                    <a:pt x="7083" y="13653"/>
                  </a:lnTo>
                  <a:lnTo>
                    <a:pt x="7107" y="13726"/>
                  </a:lnTo>
                  <a:lnTo>
                    <a:pt x="7107" y="13824"/>
                  </a:lnTo>
                  <a:lnTo>
                    <a:pt x="7107" y="13922"/>
                  </a:lnTo>
                  <a:lnTo>
                    <a:pt x="7083" y="14019"/>
                  </a:lnTo>
                  <a:lnTo>
                    <a:pt x="7034" y="14117"/>
                  </a:lnTo>
                  <a:lnTo>
                    <a:pt x="6985" y="14166"/>
                  </a:lnTo>
                  <a:lnTo>
                    <a:pt x="6912" y="14239"/>
                  </a:lnTo>
                  <a:lnTo>
                    <a:pt x="6814" y="14288"/>
                  </a:lnTo>
                  <a:lnTo>
                    <a:pt x="6741" y="14312"/>
                  </a:lnTo>
                  <a:lnTo>
                    <a:pt x="6546" y="14312"/>
                  </a:lnTo>
                  <a:lnTo>
                    <a:pt x="6448" y="14288"/>
                  </a:lnTo>
                  <a:lnTo>
                    <a:pt x="6375" y="14239"/>
                  </a:lnTo>
                  <a:lnTo>
                    <a:pt x="6301" y="14166"/>
                  </a:lnTo>
                  <a:lnTo>
                    <a:pt x="6228" y="14117"/>
                  </a:lnTo>
                  <a:lnTo>
                    <a:pt x="6179" y="14019"/>
                  </a:lnTo>
                  <a:lnTo>
                    <a:pt x="6155" y="13922"/>
                  </a:lnTo>
                  <a:lnTo>
                    <a:pt x="6155" y="13824"/>
                  </a:lnTo>
                  <a:lnTo>
                    <a:pt x="6155" y="13726"/>
                  </a:lnTo>
                  <a:lnTo>
                    <a:pt x="6179" y="13653"/>
                  </a:lnTo>
                  <a:lnTo>
                    <a:pt x="6228" y="13555"/>
                  </a:lnTo>
                  <a:lnTo>
                    <a:pt x="6301" y="13482"/>
                  </a:lnTo>
                  <a:lnTo>
                    <a:pt x="6375" y="13433"/>
                  </a:lnTo>
                  <a:lnTo>
                    <a:pt x="6448" y="13384"/>
                  </a:lnTo>
                  <a:lnTo>
                    <a:pt x="6546" y="13360"/>
                  </a:lnTo>
                  <a:close/>
                  <a:moveTo>
                    <a:pt x="4860" y="0"/>
                  </a:moveTo>
                  <a:lnTo>
                    <a:pt x="4714" y="25"/>
                  </a:lnTo>
                  <a:lnTo>
                    <a:pt x="4592" y="49"/>
                  </a:lnTo>
                  <a:lnTo>
                    <a:pt x="4445" y="98"/>
                  </a:lnTo>
                  <a:lnTo>
                    <a:pt x="4323" y="171"/>
                  </a:lnTo>
                  <a:lnTo>
                    <a:pt x="4225" y="245"/>
                  </a:lnTo>
                  <a:lnTo>
                    <a:pt x="4128" y="367"/>
                  </a:lnTo>
                  <a:lnTo>
                    <a:pt x="4030" y="464"/>
                  </a:lnTo>
                  <a:lnTo>
                    <a:pt x="3981" y="611"/>
                  </a:lnTo>
                  <a:lnTo>
                    <a:pt x="3932" y="733"/>
                  </a:lnTo>
                  <a:lnTo>
                    <a:pt x="3908" y="880"/>
                  </a:lnTo>
                  <a:lnTo>
                    <a:pt x="3908" y="1026"/>
                  </a:lnTo>
                  <a:lnTo>
                    <a:pt x="3908" y="1173"/>
                  </a:lnTo>
                  <a:lnTo>
                    <a:pt x="3957" y="1295"/>
                  </a:lnTo>
                  <a:lnTo>
                    <a:pt x="4006" y="1441"/>
                  </a:lnTo>
                  <a:lnTo>
                    <a:pt x="4079" y="1563"/>
                  </a:lnTo>
                  <a:lnTo>
                    <a:pt x="4177" y="1661"/>
                  </a:lnTo>
                  <a:lnTo>
                    <a:pt x="4860" y="2345"/>
                  </a:lnTo>
                  <a:lnTo>
                    <a:pt x="4860" y="6497"/>
                  </a:lnTo>
                  <a:lnTo>
                    <a:pt x="196" y="13067"/>
                  </a:lnTo>
                  <a:lnTo>
                    <a:pt x="122" y="13189"/>
                  </a:lnTo>
                  <a:lnTo>
                    <a:pt x="49" y="13311"/>
                  </a:lnTo>
                  <a:lnTo>
                    <a:pt x="25" y="13433"/>
                  </a:lnTo>
                  <a:lnTo>
                    <a:pt x="0" y="13555"/>
                  </a:lnTo>
                  <a:lnTo>
                    <a:pt x="0" y="13677"/>
                  </a:lnTo>
                  <a:lnTo>
                    <a:pt x="25" y="13824"/>
                  </a:lnTo>
                  <a:lnTo>
                    <a:pt x="49" y="13946"/>
                  </a:lnTo>
                  <a:lnTo>
                    <a:pt x="98" y="14068"/>
                  </a:lnTo>
                  <a:lnTo>
                    <a:pt x="586" y="15045"/>
                  </a:lnTo>
                  <a:lnTo>
                    <a:pt x="660" y="15167"/>
                  </a:lnTo>
                  <a:lnTo>
                    <a:pt x="757" y="15265"/>
                  </a:lnTo>
                  <a:lnTo>
                    <a:pt x="831" y="15362"/>
                  </a:lnTo>
                  <a:lnTo>
                    <a:pt x="953" y="15436"/>
                  </a:lnTo>
                  <a:lnTo>
                    <a:pt x="1075" y="15485"/>
                  </a:lnTo>
                  <a:lnTo>
                    <a:pt x="1197" y="15533"/>
                  </a:lnTo>
                  <a:lnTo>
                    <a:pt x="1319" y="15582"/>
                  </a:lnTo>
                  <a:lnTo>
                    <a:pt x="13189" y="15582"/>
                  </a:lnTo>
                  <a:lnTo>
                    <a:pt x="13311" y="15533"/>
                  </a:lnTo>
                  <a:lnTo>
                    <a:pt x="13433" y="15485"/>
                  </a:lnTo>
                  <a:lnTo>
                    <a:pt x="13555" y="15436"/>
                  </a:lnTo>
                  <a:lnTo>
                    <a:pt x="13677" y="15362"/>
                  </a:lnTo>
                  <a:lnTo>
                    <a:pt x="13750" y="15265"/>
                  </a:lnTo>
                  <a:lnTo>
                    <a:pt x="13848" y="15167"/>
                  </a:lnTo>
                  <a:lnTo>
                    <a:pt x="13921" y="15045"/>
                  </a:lnTo>
                  <a:lnTo>
                    <a:pt x="14410" y="14068"/>
                  </a:lnTo>
                  <a:lnTo>
                    <a:pt x="14459" y="13946"/>
                  </a:lnTo>
                  <a:lnTo>
                    <a:pt x="14483" y="13824"/>
                  </a:lnTo>
                  <a:lnTo>
                    <a:pt x="14508" y="13677"/>
                  </a:lnTo>
                  <a:lnTo>
                    <a:pt x="14508" y="13555"/>
                  </a:lnTo>
                  <a:lnTo>
                    <a:pt x="14483" y="13433"/>
                  </a:lnTo>
                  <a:lnTo>
                    <a:pt x="14459" y="13311"/>
                  </a:lnTo>
                  <a:lnTo>
                    <a:pt x="14385" y="13189"/>
                  </a:lnTo>
                  <a:lnTo>
                    <a:pt x="14312" y="13067"/>
                  </a:lnTo>
                  <a:lnTo>
                    <a:pt x="9647" y="6497"/>
                  </a:lnTo>
                  <a:lnTo>
                    <a:pt x="9647" y="2345"/>
                  </a:lnTo>
                  <a:lnTo>
                    <a:pt x="10331" y="1661"/>
                  </a:lnTo>
                  <a:lnTo>
                    <a:pt x="10429" y="1563"/>
                  </a:lnTo>
                  <a:lnTo>
                    <a:pt x="10502" y="1441"/>
                  </a:lnTo>
                  <a:lnTo>
                    <a:pt x="10551" y="1295"/>
                  </a:lnTo>
                  <a:lnTo>
                    <a:pt x="10600" y="1173"/>
                  </a:lnTo>
                  <a:lnTo>
                    <a:pt x="10600" y="1026"/>
                  </a:lnTo>
                  <a:lnTo>
                    <a:pt x="10600" y="880"/>
                  </a:lnTo>
                  <a:lnTo>
                    <a:pt x="10575" y="733"/>
                  </a:lnTo>
                  <a:lnTo>
                    <a:pt x="10527" y="611"/>
                  </a:lnTo>
                  <a:lnTo>
                    <a:pt x="10478" y="464"/>
                  </a:lnTo>
                  <a:lnTo>
                    <a:pt x="10380" y="367"/>
                  </a:lnTo>
                  <a:lnTo>
                    <a:pt x="10282" y="245"/>
                  </a:lnTo>
                  <a:lnTo>
                    <a:pt x="10185" y="171"/>
                  </a:lnTo>
                  <a:lnTo>
                    <a:pt x="10063" y="98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4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Shape 538"/>
            <p:cNvSpPr/>
            <p:nvPr/>
          </p:nvSpPr>
          <p:spPr>
            <a:xfrm>
              <a:off x="794950" y="2500900"/>
              <a:ext cx="24450" cy="23850"/>
            </a:xfrm>
            <a:custGeom>
              <a:avLst/>
              <a:gdLst/>
              <a:ahLst/>
              <a:cxnLst/>
              <a:rect l="0" t="0" r="0" b="0"/>
              <a:pathLst>
                <a:path w="978" h="954" extrusionOk="0">
                  <a:moveTo>
                    <a:pt x="391" y="1"/>
                  </a:moveTo>
                  <a:lnTo>
                    <a:pt x="294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98" y="196"/>
                  </a:lnTo>
                  <a:lnTo>
                    <a:pt x="49" y="294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25" y="563"/>
                  </a:lnTo>
                  <a:lnTo>
                    <a:pt x="49" y="660"/>
                  </a:lnTo>
                  <a:lnTo>
                    <a:pt x="98" y="734"/>
                  </a:lnTo>
                  <a:lnTo>
                    <a:pt x="147" y="807"/>
                  </a:lnTo>
                  <a:lnTo>
                    <a:pt x="220" y="880"/>
                  </a:lnTo>
                  <a:lnTo>
                    <a:pt x="294" y="905"/>
                  </a:lnTo>
                  <a:lnTo>
                    <a:pt x="391" y="953"/>
                  </a:lnTo>
                  <a:lnTo>
                    <a:pt x="587" y="953"/>
                  </a:lnTo>
                  <a:lnTo>
                    <a:pt x="684" y="905"/>
                  </a:lnTo>
                  <a:lnTo>
                    <a:pt x="758" y="880"/>
                  </a:lnTo>
                  <a:lnTo>
                    <a:pt x="831" y="807"/>
                  </a:lnTo>
                  <a:lnTo>
                    <a:pt x="880" y="734"/>
                  </a:lnTo>
                  <a:lnTo>
                    <a:pt x="929" y="660"/>
                  </a:lnTo>
                  <a:lnTo>
                    <a:pt x="953" y="563"/>
                  </a:lnTo>
                  <a:lnTo>
                    <a:pt x="978" y="465"/>
                  </a:lnTo>
                  <a:lnTo>
                    <a:pt x="953" y="367"/>
                  </a:lnTo>
                  <a:lnTo>
                    <a:pt x="929" y="294"/>
                  </a:lnTo>
                  <a:lnTo>
                    <a:pt x="880" y="196"/>
                  </a:lnTo>
                  <a:lnTo>
                    <a:pt x="831" y="123"/>
                  </a:lnTo>
                  <a:lnTo>
                    <a:pt x="758" y="74"/>
                  </a:lnTo>
                  <a:lnTo>
                    <a:pt x="684" y="25"/>
                  </a:lnTo>
                  <a:lnTo>
                    <a:pt x="5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Shape 539"/>
            <p:cNvSpPr/>
            <p:nvPr/>
          </p:nvSpPr>
          <p:spPr>
            <a:xfrm>
              <a:off x="754650" y="2381250"/>
              <a:ext cx="75750" cy="14050"/>
            </a:xfrm>
            <a:custGeom>
              <a:avLst/>
              <a:gdLst/>
              <a:ahLst/>
              <a:cxnLst/>
              <a:rect l="0" t="0" r="0" b="0"/>
              <a:pathLst>
                <a:path w="3030" h="562" extrusionOk="0">
                  <a:moveTo>
                    <a:pt x="294" y="0"/>
                  </a:moveTo>
                  <a:lnTo>
                    <a:pt x="172" y="24"/>
                  </a:lnTo>
                  <a:lnTo>
                    <a:pt x="74" y="73"/>
                  </a:lnTo>
                  <a:lnTo>
                    <a:pt x="25" y="171"/>
                  </a:lnTo>
                  <a:lnTo>
                    <a:pt x="1" y="269"/>
                  </a:lnTo>
                  <a:lnTo>
                    <a:pt x="25" y="391"/>
                  </a:lnTo>
                  <a:lnTo>
                    <a:pt x="74" y="488"/>
                  </a:lnTo>
                  <a:lnTo>
                    <a:pt x="172" y="537"/>
                  </a:lnTo>
                  <a:lnTo>
                    <a:pt x="294" y="562"/>
                  </a:lnTo>
                  <a:lnTo>
                    <a:pt x="2736" y="562"/>
                  </a:lnTo>
                  <a:lnTo>
                    <a:pt x="2858" y="537"/>
                  </a:lnTo>
                  <a:lnTo>
                    <a:pt x="2956" y="488"/>
                  </a:lnTo>
                  <a:lnTo>
                    <a:pt x="3005" y="391"/>
                  </a:lnTo>
                  <a:lnTo>
                    <a:pt x="3029" y="269"/>
                  </a:lnTo>
                  <a:lnTo>
                    <a:pt x="3005" y="171"/>
                  </a:lnTo>
                  <a:lnTo>
                    <a:pt x="2956" y="73"/>
                  </a:lnTo>
                  <a:lnTo>
                    <a:pt x="2858" y="24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Shape 540"/>
            <p:cNvSpPr/>
            <p:nvPr/>
          </p:nvSpPr>
          <p:spPr>
            <a:xfrm>
              <a:off x="765025" y="2453900"/>
              <a:ext cx="31175" cy="31150"/>
            </a:xfrm>
            <a:custGeom>
              <a:avLst/>
              <a:gdLst/>
              <a:ahLst/>
              <a:cxnLst/>
              <a:rect l="0" t="0" r="0" b="0"/>
              <a:pathLst>
                <a:path w="1247" h="1246" extrusionOk="0">
                  <a:moveTo>
                    <a:pt x="611" y="0"/>
                  </a:moveTo>
                  <a:lnTo>
                    <a:pt x="489" y="25"/>
                  </a:lnTo>
                  <a:lnTo>
                    <a:pt x="367" y="49"/>
                  </a:lnTo>
                  <a:lnTo>
                    <a:pt x="270" y="122"/>
                  </a:lnTo>
                  <a:lnTo>
                    <a:pt x="172" y="196"/>
                  </a:lnTo>
                  <a:lnTo>
                    <a:pt x="99" y="269"/>
                  </a:lnTo>
                  <a:lnTo>
                    <a:pt x="50" y="391"/>
                  </a:lnTo>
                  <a:lnTo>
                    <a:pt x="1" y="513"/>
                  </a:lnTo>
                  <a:lnTo>
                    <a:pt x="1" y="635"/>
                  </a:lnTo>
                  <a:lnTo>
                    <a:pt x="1" y="757"/>
                  </a:lnTo>
                  <a:lnTo>
                    <a:pt x="50" y="880"/>
                  </a:lnTo>
                  <a:lnTo>
                    <a:pt x="99" y="977"/>
                  </a:lnTo>
                  <a:lnTo>
                    <a:pt x="172" y="1075"/>
                  </a:lnTo>
                  <a:lnTo>
                    <a:pt x="270" y="1148"/>
                  </a:lnTo>
                  <a:lnTo>
                    <a:pt x="367" y="1197"/>
                  </a:lnTo>
                  <a:lnTo>
                    <a:pt x="489" y="1246"/>
                  </a:lnTo>
                  <a:lnTo>
                    <a:pt x="734" y="1246"/>
                  </a:lnTo>
                  <a:lnTo>
                    <a:pt x="856" y="1197"/>
                  </a:lnTo>
                  <a:lnTo>
                    <a:pt x="978" y="1148"/>
                  </a:lnTo>
                  <a:lnTo>
                    <a:pt x="1051" y="1075"/>
                  </a:lnTo>
                  <a:lnTo>
                    <a:pt x="1149" y="977"/>
                  </a:lnTo>
                  <a:lnTo>
                    <a:pt x="1198" y="880"/>
                  </a:lnTo>
                  <a:lnTo>
                    <a:pt x="1222" y="757"/>
                  </a:lnTo>
                  <a:lnTo>
                    <a:pt x="1246" y="635"/>
                  </a:lnTo>
                  <a:lnTo>
                    <a:pt x="1222" y="513"/>
                  </a:lnTo>
                  <a:lnTo>
                    <a:pt x="1198" y="391"/>
                  </a:lnTo>
                  <a:lnTo>
                    <a:pt x="1149" y="269"/>
                  </a:lnTo>
                  <a:lnTo>
                    <a:pt x="1051" y="196"/>
                  </a:lnTo>
                  <a:lnTo>
                    <a:pt x="978" y="122"/>
                  </a:lnTo>
                  <a:lnTo>
                    <a:pt x="856" y="49"/>
                  </a:lnTo>
                  <a:lnTo>
                    <a:pt x="734" y="25"/>
                  </a:lnTo>
                  <a:lnTo>
                    <a:pt x="6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1" name="Shape 541"/>
          <p:cNvSpPr/>
          <p:nvPr/>
        </p:nvSpPr>
        <p:spPr>
          <a:xfrm>
            <a:off x="936309" y="2091681"/>
            <a:ext cx="319561" cy="319561"/>
          </a:xfrm>
          <a:custGeom>
            <a:avLst/>
            <a:gdLst/>
            <a:ahLst/>
            <a:cxnLst/>
            <a:rect l="0" t="0" r="0" b="0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308" y="10210"/>
                </a:moveTo>
                <a:lnTo>
                  <a:pt x="11406" y="10234"/>
                </a:lnTo>
                <a:lnTo>
                  <a:pt x="11479" y="10259"/>
                </a:lnTo>
                <a:lnTo>
                  <a:pt x="11577" y="10307"/>
                </a:lnTo>
                <a:lnTo>
                  <a:pt x="11650" y="10356"/>
                </a:lnTo>
                <a:lnTo>
                  <a:pt x="11699" y="10430"/>
                </a:lnTo>
                <a:lnTo>
                  <a:pt x="11748" y="10527"/>
                </a:lnTo>
                <a:lnTo>
                  <a:pt x="11772" y="10625"/>
                </a:lnTo>
                <a:lnTo>
                  <a:pt x="11797" y="10698"/>
                </a:lnTo>
                <a:lnTo>
                  <a:pt x="11772" y="10796"/>
                </a:lnTo>
                <a:lnTo>
                  <a:pt x="11748" y="10894"/>
                </a:lnTo>
                <a:lnTo>
                  <a:pt x="11699" y="10967"/>
                </a:lnTo>
                <a:lnTo>
                  <a:pt x="11650" y="11065"/>
                </a:lnTo>
                <a:lnTo>
                  <a:pt x="11235" y="11431"/>
                </a:lnTo>
                <a:lnTo>
                  <a:pt x="10795" y="11773"/>
                </a:lnTo>
                <a:lnTo>
                  <a:pt x="10307" y="12041"/>
                </a:lnTo>
                <a:lnTo>
                  <a:pt x="9819" y="12286"/>
                </a:lnTo>
                <a:lnTo>
                  <a:pt x="9281" y="12457"/>
                </a:lnTo>
                <a:lnTo>
                  <a:pt x="8768" y="12603"/>
                </a:lnTo>
                <a:lnTo>
                  <a:pt x="8207" y="12676"/>
                </a:lnTo>
                <a:lnTo>
                  <a:pt x="7645" y="12701"/>
                </a:lnTo>
                <a:lnTo>
                  <a:pt x="7083" y="12676"/>
                </a:lnTo>
                <a:lnTo>
                  <a:pt x="6521" y="12603"/>
                </a:lnTo>
                <a:lnTo>
                  <a:pt x="6009" y="12457"/>
                </a:lnTo>
                <a:lnTo>
                  <a:pt x="5471" y="12286"/>
                </a:lnTo>
                <a:lnTo>
                  <a:pt x="4983" y="12041"/>
                </a:lnTo>
                <a:lnTo>
                  <a:pt x="4494" y="11773"/>
                </a:lnTo>
                <a:lnTo>
                  <a:pt x="4055" y="11431"/>
                </a:lnTo>
                <a:lnTo>
                  <a:pt x="3640" y="11065"/>
                </a:lnTo>
                <a:lnTo>
                  <a:pt x="3591" y="10967"/>
                </a:lnTo>
                <a:lnTo>
                  <a:pt x="3542" y="10894"/>
                </a:lnTo>
                <a:lnTo>
                  <a:pt x="3517" y="10796"/>
                </a:lnTo>
                <a:lnTo>
                  <a:pt x="3493" y="10698"/>
                </a:lnTo>
                <a:lnTo>
                  <a:pt x="3517" y="10625"/>
                </a:lnTo>
                <a:lnTo>
                  <a:pt x="3542" y="10527"/>
                </a:lnTo>
                <a:lnTo>
                  <a:pt x="3591" y="10430"/>
                </a:lnTo>
                <a:lnTo>
                  <a:pt x="3640" y="10356"/>
                </a:lnTo>
                <a:lnTo>
                  <a:pt x="3713" y="10307"/>
                </a:lnTo>
                <a:lnTo>
                  <a:pt x="3811" y="10259"/>
                </a:lnTo>
                <a:lnTo>
                  <a:pt x="3884" y="10234"/>
                </a:lnTo>
                <a:lnTo>
                  <a:pt x="3981" y="10210"/>
                </a:lnTo>
                <a:lnTo>
                  <a:pt x="4079" y="10234"/>
                </a:lnTo>
                <a:lnTo>
                  <a:pt x="4177" y="10259"/>
                </a:lnTo>
                <a:lnTo>
                  <a:pt x="4250" y="10307"/>
                </a:lnTo>
                <a:lnTo>
                  <a:pt x="4323" y="10356"/>
                </a:lnTo>
                <a:lnTo>
                  <a:pt x="4690" y="10674"/>
                </a:lnTo>
                <a:lnTo>
                  <a:pt x="5056" y="10942"/>
                </a:lnTo>
                <a:lnTo>
                  <a:pt x="5447" y="11187"/>
                </a:lnTo>
                <a:lnTo>
                  <a:pt x="5862" y="11382"/>
                </a:lnTo>
                <a:lnTo>
                  <a:pt x="6277" y="11529"/>
                </a:lnTo>
                <a:lnTo>
                  <a:pt x="6717" y="11651"/>
                </a:lnTo>
                <a:lnTo>
                  <a:pt x="7181" y="11700"/>
                </a:lnTo>
                <a:lnTo>
                  <a:pt x="7645" y="11724"/>
                </a:lnTo>
                <a:lnTo>
                  <a:pt x="8109" y="11700"/>
                </a:lnTo>
                <a:lnTo>
                  <a:pt x="8573" y="11651"/>
                </a:lnTo>
                <a:lnTo>
                  <a:pt x="9013" y="11529"/>
                </a:lnTo>
                <a:lnTo>
                  <a:pt x="9428" y="11382"/>
                </a:lnTo>
                <a:lnTo>
                  <a:pt x="9843" y="11187"/>
                </a:lnTo>
                <a:lnTo>
                  <a:pt x="10234" y="10942"/>
                </a:lnTo>
                <a:lnTo>
                  <a:pt x="10600" y="10674"/>
                </a:lnTo>
                <a:lnTo>
                  <a:pt x="10966" y="10356"/>
                </a:lnTo>
                <a:lnTo>
                  <a:pt x="11040" y="10307"/>
                </a:lnTo>
                <a:lnTo>
                  <a:pt x="11113" y="10259"/>
                </a:lnTo>
                <a:lnTo>
                  <a:pt x="11211" y="10234"/>
                </a:lnTo>
                <a:lnTo>
                  <a:pt x="11308" y="10210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0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0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2" name="Shape 542"/>
          <p:cNvSpPr/>
          <p:nvPr/>
        </p:nvSpPr>
        <p:spPr>
          <a:xfrm>
            <a:off x="1499857" y="2091681"/>
            <a:ext cx="319561" cy="319561"/>
          </a:xfrm>
          <a:custGeom>
            <a:avLst/>
            <a:gdLst/>
            <a:ahLst/>
            <a:cxnLst/>
            <a:rect l="0" t="0" r="0" b="0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7645" y="10063"/>
                </a:moveTo>
                <a:lnTo>
                  <a:pt x="8207" y="10112"/>
                </a:lnTo>
                <a:lnTo>
                  <a:pt x="8768" y="10185"/>
                </a:lnTo>
                <a:lnTo>
                  <a:pt x="9281" y="10307"/>
                </a:lnTo>
                <a:lnTo>
                  <a:pt x="9819" y="10503"/>
                </a:lnTo>
                <a:lnTo>
                  <a:pt x="10307" y="10747"/>
                </a:lnTo>
                <a:lnTo>
                  <a:pt x="10796" y="11016"/>
                </a:lnTo>
                <a:lnTo>
                  <a:pt x="11235" y="11358"/>
                </a:lnTo>
                <a:lnTo>
                  <a:pt x="11650" y="11724"/>
                </a:lnTo>
                <a:lnTo>
                  <a:pt x="11699" y="11797"/>
                </a:lnTo>
                <a:lnTo>
                  <a:pt x="11748" y="11895"/>
                </a:lnTo>
                <a:lnTo>
                  <a:pt x="11772" y="11993"/>
                </a:lnTo>
                <a:lnTo>
                  <a:pt x="11797" y="12066"/>
                </a:lnTo>
                <a:lnTo>
                  <a:pt x="11772" y="12164"/>
                </a:lnTo>
                <a:lnTo>
                  <a:pt x="11748" y="12261"/>
                </a:lnTo>
                <a:lnTo>
                  <a:pt x="11699" y="12335"/>
                </a:lnTo>
                <a:lnTo>
                  <a:pt x="11650" y="12432"/>
                </a:lnTo>
                <a:lnTo>
                  <a:pt x="11577" y="12481"/>
                </a:lnTo>
                <a:lnTo>
                  <a:pt x="11479" y="12530"/>
                </a:lnTo>
                <a:lnTo>
                  <a:pt x="11406" y="12554"/>
                </a:lnTo>
                <a:lnTo>
                  <a:pt x="11211" y="12554"/>
                </a:lnTo>
                <a:lnTo>
                  <a:pt x="11113" y="12530"/>
                </a:lnTo>
                <a:lnTo>
                  <a:pt x="11040" y="12481"/>
                </a:lnTo>
                <a:lnTo>
                  <a:pt x="10966" y="12432"/>
                </a:lnTo>
                <a:lnTo>
                  <a:pt x="10600" y="12115"/>
                </a:lnTo>
                <a:lnTo>
                  <a:pt x="10234" y="11846"/>
                </a:lnTo>
                <a:lnTo>
                  <a:pt x="9843" y="11602"/>
                </a:lnTo>
                <a:lnTo>
                  <a:pt x="9428" y="11406"/>
                </a:lnTo>
                <a:lnTo>
                  <a:pt x="9013" y="11260"/>
                </a:lnTo>
                <a:lnTo>
                  <a:pt x="8573" y="11138"/>
                </a:lnTo>
                <a:lnTo>
                  <a:pt x="8109" y="11065"/>
                </a:lnTo>
                <a:lnTo>
                  <a:pt x="7645" y="11040"/>
                </a:lnTo>
                <a:lnTo>
                  <a:pt x="7181" y="11065"/>
                </a:lnTo>
                <a:lnTo>
                  <a:pt x="6717" y="11138"/>
                </a:lnTo>
                <a:lnTo>
                  <a:pt x="6277" y="11260"/>
                </a:lnTo>
                <a:lnTo>
                  <a:pt x="5862" y="11406"/>
                </a:lnTo>
                <a:lnTo>
                  <a:pt x="5447" y="11602"/>
                </a:lnTo>
                <a:lnTo>
                  <a:pt x="5056" y="11846"/>
                </a:lnTo>
                <a:lnTo>
                  <a:pt x="4690" y="12115"/>
                </a:lnTo>
                <a:lnTo>
                  <a:pt x="4323" y="12432"/>
                </a:lnTo>
                <a:lnTo>
                  <a:pt x="4250" y="12481"/>
                </a:lnTo>
                <a:lnTo>
                  <a:pt x="4177" y="12530"/>
                </a:lnTo>
                <a:lnTo>
                  <a:pt x="4079" y="12554"/>
                </a:lnTo>
                <a:lnTo>
                  <a:pt x="3884" y="12554"/>
                </a:lnTo>
                <a:lnTo>
                  <a:pt x="3811" y="12530"/>
                </a:lnTo>
                <a:lnTo>
                  <a:pt x="3713" y="12481"/>
                </a:lnTo>
                <a:lnTo>
                  <a:pt x="3640" y="12432"/>
                </a:lnTo>
                <a:lnTo>
                  <a:pt x="3591" y="12335"/>
                </a:lnTo>
                <a:lnTo>
                  <a:pt x="3542" y="12261"/>
                </a:lnTo>
                <a:lnTo>
                  <a:pt x="3517" y="12164"/>
                </a:lnTo>
                <a:lnTo>
                  <a:pt x="3493" y="12066"/>
                </a:lnTo>
                <a:lnTo>
                  <a:pt x="3517" y="11993"/>
                </a:lnTo>
                <a:lnTo>
                  <a:pt x="3542" y="11895"/>
                </a:lnTo>
                <a:lnTo>
                  <a:pt x="3591" y="11797"/>
                </a:lnTo>
                <a:lnTo>
                  <a:pt x="3640" y="11724"/>
                </a:lnTo>
                <a:lnTo>
                  <a:pt x="4055" y="11358"/>
                </a:lnTo>
                <a:lnTo>
                  <a:pt x="4494" y="11016"/>
                </a:lnTo>
                <a:lnTo>
                  <a:pt x="4983" y="10747"/>
                </a:lnTo>
                <a:lnTo>
                  <a:pt x="5471" y="10503"/>
                </a:lnTo>
                <a:lnTo>
                  <a:pt x="6009" y="10307"/>
                </a:lnTo>
                <a:lnTo>
                  <a:pt x="6521" y="10185"/>
                </a:lnTo>
                <a:lnTo>
                  <a:pt x="7083" y="10112"/>
                </a:lnTo>
                <a:lnTo>
                  <a:pt x="7645" y="10063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1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1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3" name="Shape 543"/>
          <p:cNvSpPr/>
          <p:nvPr/>
        </p:nvSpPr>
        <p:spPr>
          <a:xfrm>
            <a:off x="2063406" y="2091681"/>
            <a:ext cx="319561" cy="319561"/>
          </a:xfrm>
          <a:custGeom>
            <a:avLst/>
            <a:gdLst/>
            <a:ahLst/>
            <a:cxnLst/>
            <a:rect l="0" t="0" r="0" b="0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2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2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699" y="10503"/>
                </a:moveTo>
                <a:lnTo>
                  <a:pt x="11797" y="10527"/>
                </a:lnTo>
                <a:lnTo>
                  <a:pt x="11895" y="10576"/>
                </a:lnTo>
                <a:lnTo>
                  <a:pt x="11968" y="10625"/>
                </a:lnTo>
                <a:lnTo>
                  <a:pt x="12041" y="10674"/>
                </a:lnTo>
                <a:lnTo>
                  <a:pt x="12090" y="10771"/>
                </a:lnTo>
                <a:lnTo>
                  <a:pt x="12114" y="10845"/>
                </a:lnTo>
                <a:lnTo>
                  <a:pt x="12139" y="10942"/>
                </a:lnTo>
                <a:lnTo>
                  <a:pt x="12139" y="11040"/>
                </a:lnTo>
                <a:lnTo>
                  <a:pt x="12114" y="11138"/>
                </a:lnTo>
                <a:lnTo>
                  <a:pt x="12090" y="11236"/>
                </a:lnTo>
                <a:lnTo>
                  <a:pt x="12041" y="11309"/>
                </a:lnTo>
                <a:lnTo>
                  <a:pt x="11968" y="11382"/>
                </a:lnTo>
                <a:lnTo>
                  <a:pt x="11895" y="11431"/>
                </a:lnTo>
                <a:lnTo>
                  <a:pt x="11797" y="11455"/>
                </a:lnTo>
                <a:lnTo>
                  <a:pt x="7792" y="12701"/>
                </a:lnTo>
                <a:lnTo>
                  <a:pt x="7645" y="12725"/>
                </a:lnTo>
                <a:lnTo>
                  <a:pt x="7498" y="12701"/>
                </a:lnTo>
                <a:lnTo>
                  <a:pt x="7352" y="12628"/>
                </a:lnTo>
                <a:lnTo>
                  <a:pt x="7254" y="12530"/>
                </a:lnTo>
                <a:lnTo>
                  <a:pt x="7181" y="12383"/>
                </a:lnTo>
                <a:lnTo>
                  <a:pt x="7157" y="12286"/>
                </a:lnTo>
                <a:lnTo>
                  <a:pt x="7157" y="12188"/>
                </a:lnTo>
                <a:lnTo>
                  <a:pt x="7181" y="12090"/>
                </a:lnTo>
                <a:lnTo>
                  <a:pt x="7205" y="12017"/>
                </a:lnTo>
                <a:lnTo>
                  <a:pt x="7254" y="11919"/>
                </a:lnTo>
                <a:lnTo>
                  <a:pt x="7327" y="11871"/>
                </a:lnTo>
                <a:lnTo>
                  <a:pt x="7401" y="11797"/>
                </a:lnTo>
                <a:lnTo>
                  <a:pt x="7498" y="11773"/>
                </a:lnTo>
                <a:lnTo>
                  <a:pt x="11504" y="10527"/>
                </a:lnTo>
                <a:lnTo>
                  <a:pt x="11602" y="10503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7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7" y="14533"/>
                </a:lnTo>
                <a:lnTo>
                  <a:pt x="11284" y="14362"/>
                </a:lnTo>
                <a:lnTo>
                  <a:pt x="11602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1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1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2" y="1100"/>
                </a:lnTo>
                <a:lnTo>
                  <a:pt x="11284" y="929"/>
                </a:lnTo>
                <a:lnTo>
                  <a:pt x="10967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7" y="50"/>
                </a:lnTo>
                <a:lnTo>
                  <a:pt x="803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44" name="Shape 544"/>
          <p:cNvGrpSpPr/>
          <p:nvPr/>
        </p:nvGrpSpPr>
        <p:grpSpPr>
          <a:xfrm>
            <a:off x="2701378" y="2036492"/>
            <a:ext cx="170502" cy="425733"/>
            <a:chOff x="3386850" y="2264625"/>
            <a:chExt cx="203950" cy="509250"/>
          </a:xfrm>
        </p:grpSpPr>
        <p:sp>
          <p:nvSpPr>
            <p:cNvPr id="545" name="Shape 545"/>
            <p:cNvSpPr/>
            <p:nvPr/>
          </p:nvSpPr>
          <p:spPr>
            <a:xfrm>
              <a:off x="3386850" y="2370850"/>
              <a:ext cx="203950" cy="403025"/>
            </a:xfrm>
            <a:custGeom>
              <a:avLst/>
              <a:gdLst/>
              <a:ahLst/>
              <a:cxnLst/>
              <a:rect l="0" t="0" r="0" b="0"/>
              <a:pathLst>
                <a:path w="8158" h="16121" extrusionOk="0">
                  <a:moveTo>
                    <a:pt x="3249" y="1"/>
                  </a:moveTo>
                  <a:lnTo>
                    <a:pt x="3004" y="50"/>
                  </a:lnTo>
                  <a:lnTo>
                    <a:pt x="2785" y="99"/>
                  </a:lnTo>
                  <a:lnTo>
                    <a:pt x="2565" y="172"/>
                  </a:lnTo>
                  <a:lnTo>
                    <a:pt x="2369" y="269"/>
                  </a:lnTo>
                  <a:lnTo>
                    <a:pt x="2174" y="367"/>
                  </a:lnTo>
                  <a:lnTo>
                    <a:pt x="1979" y="465"/>
                  </a:lnTo>
                  <a:lnTo>
                    <a:pt x="1808" y="587"/>
                  </a:lnTo>
                  <a:lnTo>
                    <a:pt x="1637" y="734"/>
                  </a:lnTo>
                  <a:lnTo>
                    <a:pt x="1490" y="880"/>
                  </a:lnTo>
                  <a:lnTo>
                    <a:pt x="1344" y="1027"/>
                  </a:lnTo>
                  <a:lnTo>
                    <a:pt x="1075" y="1369"/>
                  </a:lnTo>
                  <a:lnTo>
                    <a:pt x="855" y="1784"/>
                  </a:lnTo>
                  <a:lnTo>
                    <a:pt x="660" y="2199"/>
                  </a:lnTo>
                  <a:lnTo>
                    <a:pt x="489" y="2687"/>
                  </a:lnTo>
                  <a:lnTo>
                    <a:pt x="342" y="3176"/>
                  </a:lnTo>
                  <a:lnTo>
                    <a:pt x="245" y="3738"/>
                  </a:lnTo>
                  <a:lnTo>
                    <a:pt x="147" y="4299"/>
                  </a:lnTo>
                  <a:lnTo>
                    <a:pt x="74" y="4910"/>
                  </a:lnTo>
                  <a:lnTo>
                    <a:pt x="49" y="5545"/>
                  </a:lnTo>
                  <a:lnTo>
                    <a:pt x="25" y="6204"/>
                  </a:lnTo>
                  <a:lnTo>
                    <a:pt x="0" y="6888"/>
                  </a:lnTo>
                  <a:lnTo>
                    <a:pt x="25" y="7035"/>
                  </a:lnTo>
                  <a:lnTo>
                    <a:pt x="49" y="7181"/>
                  </a:lnTo>
                  <a:lnTo>
                    <a:pt x="98" y="7328"/>
                  </a:lnTo>
                  <a:lnTo>
                    <a:pt x="171" y="7425"/>
                  </a:lnTo>
                  <a:lnTo>
                    <a:pt x="269" y="7523"/>
                  </a:lnTo>
                  <a:lnTo>
                    <a:pt x="391" y="7596"/>
                  </a:lnTo>
                  <a:lnTo>
                    <a:pt x="513" y="7645"/>
                  </a:lnTo>
                  <a:lnTo>
                    <a:pt x="660" y="7670"/>
                  </a:lnTo>
                  <a:lnTo>
                    <a:pt x="806" y="7645"/>
                  </a:lnTo>
                  <a:lnTo>
                    <a:pt x="928" y="7596"/>
                  </a:lnTo>
                  <a:lnTo>
                    <a:pt x="1051" y="7523"/>
                  </a:lnTo>
                  <a:lnTo>
                    <a:pt x="1148" y="7425"/>
                  </a:lnTo>
                  <a:lnTo>
                    <a:pt x="1222" y="7328"/>
                  </a:lnTo>
                  <a:lnTo>
                    <a:pt x="1270" y="7181"/>
                  </a:lnTo>
                  <a:lnTo>
                    <a:pt x="1295" y="7035"/>
                  </a:lnTo>
                  <a:lnTo>
                    <a:pt x="1319" y="6888"/>
                  </a:lnTo>
                  <a:lnTo>
                    <a:pt x="1344" y="6278"/>
                  </a:lnTo>
                  <a:lnTo>
                    <a:pt x="1417" y="5569"/>
                  </a:lnTo>
                  <a:lnTo>
                    <a:pt x="1515" y="4861"/>
                  </a:lnTo>
                  <a:lnTo>
                    <a:pt x="1637" y="4153"/>
                  </a:lnTo>
                  <a:lnTo>
                    <a:pt x="1759" y="3542"/>
                  </a:lnTo>
                  <a:lnTo>
                    <a:pt x="1881" y="3029"/>
                  </a:lnTo>
                  <a:lnTo>
                    <a:pt x="2003" y="2687"/>
                  </a:lnTo>
                  <a:lnTo>
                    <a:pt x="2052" y="2614"/>
                  </a:lnTo>
                  <a:lnTo>
                    <a:pt x="2101" y="2590"/>
                  </a:lnTo>
                  <a:lnTo>
                    <a:pt x="2101" y="2639"/>
                  </a:lnTo>
                  <a:lnTo>
                    <a:pt x="2125" y="2736"/>
                  </a:lnTo>
                  <a:lnTo>
                    <a:pt x="2125" y="3151"/>
                  </a:lnTo>
                  <a:lnTo>
                    <a:pt x="2076" y="4568"/>
                  </a:lnTo>
                  <a:lnTo>
                    <a:pt x="1954" y="6595"/>
                  </a:lnTo>
                  <a:lnTo>
                    <a:pt x="1832" y="8866"/>
                  </a:lnTo>
                  <a:lnTo>
                    <a:pt x="1539" y="13165"/>
                  </a:lnTo>
                  <a:lnTo>
                    <a:pt x="1392" y="15119"/>
                  </a:lnTo>
                  <a:lnTo>
                    <a:pt x="1392" y="15290"/>
                  </a:lnTo>
                  <a:lnTo>
                    <a:pt x="1417" y="15461"/>
                  </a:lnTo>
                  <a:lnTo>
                    <a:pt x="1466" y="15607"/>
                  </a:lnTo>
                  <a:lnTo>
                    <a:pt x="1563" y="15754"/>
                  </a:lnTo>
                  <a:lnTo>
                    <a:pt x="1661" y="15900"/>
                  </a:lnTo>
                  <a:lnTo>
                    <a:pt x="1783" y="15998"/>
                  </a:lnTo>
                  <a:lnTo>
                    <a:pt x="1930" y="16071"/>
                  </a:lnTo>
                  <a:lnTo>
                    <a:pt x="2101" y="16120"/>
                  </a:lnTo>
                  <a:lnTo>
                    <a:pt x="2394" y="16120"/>
                  </a:lnTo>
                  <a:lnTo>
                    <a:pt x="2516" y="16071"/>
                  </a:lnTo>
                  <a:lnTo>
                    <a:pt x="2662" y="15998"/>
                  </a:lnTo>
                  <a:lnTo>
                    <a:pt x="2785" y="15925"/>
                  </a:lnTo>
                  <a:lnTo>
                    <a:pt x="2882" y="15803"/>
                  </a:lnTo>
                  <a:lnTo>
                    <a:pt x="2956" y="15680"/>
                  </a:lnTo>
                  <a:lnTo>
                    <a:pt x="3029" y="15534"/>
                  </a:lnTo>
                  <a:lnTo>
                    <a:pt x="3053" y="15387"/>
                  </a:lnTo>
                  <a:lnTo>
                    <a:pt x="3713" y="8549"/>
                  </a:lnTo>
                  <a:lnTo>
                    <a:pt x="3737" y="8476"/>
                  </a:lnTo>
                  <a:lnTo>
                    <a:pt x="3786" y="8354"/>
                  </a:lnTo>
                  <a:lnTo>
                    <a:pt x="3835" y="8305"/>
                  </a:lnTo>
                  <a:lnTo>
                    <a:pt x="3884" y="8231"/>
                  </a:lnTo>
                  <a:lnTo>
                    <a:pt x="3981" y="8207"/>
                  </a:lnTo>
                  <a:lnTo>
                    <a:pt x="4079" y="8183"/>
                  </a:lnTo>
                  <a:lnTo>
                    <a:pt x="4177" y="8207"/>
                  </a:lnTo>
                  <a:lnTo>
                    <a:pt x="4274" y="8231"/>
                  </a:lnTo>
                  <a:lnTo>
                    <a:pt x="4323" y="8305"/>
                  </a:lnTo>
                  <a:lnTo>
                    <a:pt x="4372" y="8354"/>
                  </a:lnTo>
                  <a:lnTo>
                    <a:pt x="4421" y="8476"/>
                  </a:lnTo>
                  <a:lnTo>
                    <a:pt x="4445" y="8549"/>
                  </a:lnTo>
                  <a:lnTo>
                    <a:pt x="5105" y="15387"/>
                  </a:lnTo>
                  <a:lnTo>
                    <a:pt x="5129" y="15534"/>
                  </a:lnTo>
                  <a:lnTo>
                    <a:pt x="5202" y="15680"/>
                  </a:lnTo>
                  <a:lnTo>
                    <a:pt x="5276" y="15803"/>
                  </a:lnTo>
                  <a:lnTo>
                    <a:pt x="5373" y="15925"/>
                  </a:lnTo>
                  <a:lnTo>
                    <a:pt x="5496" y="15998"/>
                  </a:lnTo>
                  <a:lnTo>
                    <a:pt x="5642" y="16071"/>
                  </a:lnTo>
                  <a:lnTo>
                    <a:pt x="5764" y="16120"/>
                  </a:lnTo>
                  <a:lnTo>
                    <a:pt x="6057" y="16120"/>
                  </a:lnTo>
                  <a:lnTo>
                    <a:pt x="6228" y="16071"/>
                  </a:lnTo>
                  <a:lnTo>
                    <a:pt x="6375" y="15998"/>
                  </a:lnTo>
                  <a:lnTo>
                    <a:pt x="6497" y="15900"/>
                  </a:lnTo>
                  <a:lnTo>
                    <a:pt x="6595" y="15754"/>
                  </a:lnTo>
                  <a:lnTo>
                    <a:pt x="6692" y="15607"/>
                  </a:lnTo>
                  <a:lnTo>
                    <a:pt x="6741" y="15461"/>
                  </a:lnTo>
                  <a:lnTo>
                    <a:pt x="6766" y="15290"/>
                  </a:lnTo>
                  <a:lnTo>
                    <a:pt x="6766" y="15119"/>
                  </a:lnTo>
                  <a:lnTo>
                    <a:pt x="6619" y="13165"/>
                  </a:lnTo>
                  <a:lnTo>
                    <a:pt x="6350" y="8915"/>
                  </a:lnTo>
                  <a:lnTo>
                    <a:pt x="6204" y="6619"/>
                  </a:lnTo>
                  <a:lnTo>
                    <a:pt x="6106" y="4617"/>
                  </a:lnTo>
                  <a:lnTo>
                    <a:pt x="6057" y="3176"/>
                  </a:lnTo>
                  <a:lnTo>
                    <a:pt x="6057" y="2761"/>
                  </a:lnTo>
                  <a:lnTo>
                    <a:pt x="6057" y="2590"/>
                  </a:lnTo>
                  <a:lnTo>
                    <a:pt x="6106" y="2590"/>
                  </a:lnTo>
                  <a:lnTo>
                    <a:pt x="6155" y="2687"/>
                  </a:lnTo>
                  <a:lnTo>
                    <a:pt x="6253" y="3005"/>
                  </a:lnTo>
                  <a:lnTo>
                    <a:pt x="6399" y="3493"/>
                  </a:lnTo>
                  <a:lnTo>
                    <a:pt x="6521" y="4128"/>
                  </a:lnTo>
                  <a:lnTo>
                    <a:pt x="6643" y="4837"/>
                  </a:lnTo>
                  <a:lnTo>
                    <a:pt x="6741" y="5569"/>
                  </a:lnTo>
                  <a:lnTo>
                    <a:pt x="6814" y="6278"/>
                  </a:lnTo>
                  <a:lnTo>
                    <a:pt x="6839" y="6888"/>
                  </a:lnTo>
                  <a:lnTo>
                    <a:pt x="6863" y="7035"/>
                  </a:lnTo>
                  <a:lnTo>
                    <a:pt x="6888" y="7181"/>
                  </a:lnTo>
                  <a:lnTo>
                    <a:pt x="6936" y="7328"/>
                  </a:lnTo>
                  <a:lnTo>
                    <a:pt x="7010" y="7425"/>
                  </a:lnTo>
                  <a:lnTo>
                    <a:pt x="7107" y="7523"/>
                  </a:lnTo>
                  <a:lnTo>
                    <a:pt x="7230" y="7596"/>
                  </a:lnTo>
                  <a:lnTo>
                    <a:pt x="7352" y="7645"/>
                  </a:lnTo>
                  <a:lnTo>
                    <a:pt x="7498" y="7670"/>
                  </a:lnTo>
                  <a:lnTo>
                    <a:pt x="7645" y="7645"/>
                  </a:lnTo>
                  <a:lnTo>
                    <a:pt x="7767" y="7596"/>
                  </a:lnTo>
                  <a:lnTo>
                    <a:pt x="7889" y="7523"/>
                  </a:lnTo>
                  <a:lnTo>
                    <a:pt x="7987" y="7425"/>
                  </a:lnTo>
                  <a:lnTo>
                    <a:pt x="8060" y="7328"/>
                  </a:lnTo>
                  <a:lnTo>
                    <a:pt x="8109" y="7181"/>
                  </a:lnTo>
                  <a:lnTo>
                    <a:pt x="8133" y="7035"/>
                  </a:lnTo>
                  <a:lnTo>
                    <a:pt x="8158" y="6888"/>
                  </a:lnTo>
                  <a:lnTo>
                    <a:pt x="8133" y="5520"/>
                  </a:lnTo>
                  <a:lnTo>
                    <a:pt x="8109" y="4885"/>
                  </a:lnTo>
                  <a:lnTo>
                    <a:pt x="8060" y="4299"/>
                  </a:lnTo>
                  <a:lnTo>
                    <a:pt x="7987" y="3713"/>
                  </a:lnTo>
                  <a:lnTo>
                    <a:pt x="7889" y="3176"/>
                  </a:lnTo>
                  <a:lnTo>
                    <a:pt x="7767" y="2663"/>
                  </a:lnTo>
                  <a:lnTo>
                    <a:pt x="7620" y="2174"/>
                  </a:lnTo>
                  <a:lnTo>
                    <a:pt x="7425" y="1759"/>
                  </a:lnTo>
                  <a:lnTo>
                    <a:pt x="7205" y="1369"/>
                  </a:lnTo>
                  <a:lnTo>
                    <a:pt x="7083" y="1173"/>
                  </a:lnTo>
                  <a:lnTo>
                    <a:pt x="6936" y="1002"/>
                  </a:lnTo>
                  <a:lnTo>
                    <a:pt x="6790" y="856"/>
                  </a:lnTo>
                  <a:lnTo>
                    <a:pt x="6643" y="709"/>
                  </a:lnTo>
                  <a:lnTo>
                    <a:pt x="6472" y="563"/>
                  </a:lnTo>
                  <a:lnTo>
                    <a:pt x="6277" y="440"/>
                  </a:lnTo>
                  <a:lnTo>
                    <a:pt x="6082" y="343"/>
                  </a:lnTo>
                  <a:lnTo>
                    <a:pt x="5886" y="245"/>
                  </a:lnTo>
                  <a:lnTo>
                    <a:pt x="5666" y="172"/>
                  </a:lnTo>
                  <a:lnTo>
                    <a:pt x="5422" y="99"/>
                  </a:lnTo>
                  <a:lnTo>
                    <a:pt x="5178" y="50"/>
                  </a:lnTo>
                  <a:lnTo>
                    <a:pt x="4909" y="1"/>
                  </a:lnTo>
                  <a:lnTo>
                    <a:pt x="4714" y="74"/>
                  </a:lnTo>
                  <a:lnTo>
                    <a:pt x="4519" y="147"/>
                  </a:lnTo>
                  <a:lnTo>
                    <a:pt x="4299" y="196"/>
                  </a:lnTo>
                  <a:lnTo>
                    <a:pt x="3859" y="196"/>
                  </a:lnTo>
                  <a:lnTo>
                    <a:pt x="3664" y="147"/>
                  </a:lnTo>
                  <a:lnTo>
                    <a:pt x="3444" y="99"/>
                  </a:lnTo>
                  <a:lnTo>
                    <a:pt x="324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Shape 546"/>
            <p:cNvSpPr/>
            <p:nvPr/>
          </p:nvSpPr>
          <p:spPr>
            <a:xfrm>
              <a:off x="3446075" y="2264625"/>
              <a:ext cx="85500" cy="94050"/>
            </a:xfrm>
            <a:custGeom>
              <a:avLst/>
              <a:gdLst/>
              <a:ahLst/>
              <a:cxnLst/>
              <a:rect l="0" t="0" r="0" b="0"/>
              <a:pathLst>
                <a:path w="3420" h="3762" extrusionOk="0">
                  <a:moveTo>
                    <a:pt x="1539" y="0"/>
                  </a:moveTo>
                  <a:lnTo>
                    <a:pt x="1368" y="25"/>
                  </a:lnTo>
                  <a:lnTo>
                    <a:pt x="1197" y="49"/>
                  </a:lnTo>
                  <a:lnTo>
                    <a:pt x="1051" y="122"/>
                  </a:lnTo>
                  <a:lnTo>
                    <a:pt x="904" y="171"/>
                  </a:lnTo>
                  <a:lnTo>
                    <a:pt x="757" y="269"/>
                  </a:lnTo>
                  <a:lnTo>
                    <a:pt x="611" y="342"/>
                  </a:lnTo>
                  <a:lnTo>
                    <a:pt x="489" y="464"/>
                  </a:lnTo>
                  <a:lnTo>
                    <a:pt x="391" y="586"/>
                  </a:lnTo>
                  <a:lnTo>
                    <a:pt x="293" y="708"/>
                  </a:lnTo>
                  <a:lnTo>
                    <a:pt x="196" y="855"/>
                  </a:lnTo>
                  <a:lnTo>
                    <a:pt x="122" y="1002"/>
                  </a:lnTo>
                  <a:lnTo>
                    <a:pt x="74" y="1148"/>
                  </a:lnTo>
                  <a:lnTo>
                    <a:pt x="25" y="1319"/>
                  </a:lnTo>
                  <a:lnTo>
                    <a:pt x="0" y="1514"/>
                  </a:lnTo>
                  <a:lnTo>
                    <a:pt x="0" y="1710"/>
                  </a:lnTo>
                  <a:lnTo>
                    <a:pt x="0" y="1905"/>
                  </a:lnTo>
                  <a:lnTo>
                    <a:pt x="25" y="2101"/>
                  </a:lnTo>
                  <a:lnTo>
                    <a:pt x="74" y="2272"/>
                  </a:lnTo>
                  <a:lnTo>
                    <a:pt x="122" y="2467"/>
                  </a:lnTo>
                  <a:lnTo>
                    <a:pt x="196" y="2638"/>
                  </a:lnTo>
                  <a:lnTo>
                    <a:pt x="293" y="2809"/>
                  </a:lnTo>
                  <a:lnTo>
                    <a:pt x="391" y="2980"/>
                  </a:lnTo>
                  <a:lnTo>
                    <a:pt x="489" y="3126"/>
                  </a:lnTo>
                  <a:lnTo>
                    <a:pt x="611" y="3273"/>
                  </a:lnTo>
                  <a:lnTo>
                    <a:pt x="757" y="3395"/>
                  </a:lnTo>
                  <a:lnTo>
                    <a:pt x="904" y="3493"/>
                  </a:lnTo>
                  <a:lnTo>
                    <a:pt x="1051" y="3590"/>
                  </a:lnTo>
                  <a:lnTo>
                    <a:pt x="1197" y="3664"/>
                  </a:lnTo>
                  <a:lnTo>
                    <a:pt x="1368" y="3713"/>
                  </a:lnTo>
                  <a:lnTo>
                    <a:pt x="1539" y="3761"/>
                  </a:lnTo>
                  <a:lnTo>
                    <a:pt x="1881" y="3761"/>
                  </a:lnTo>
                  <a:lnTo>
                    <a:pt x="2052" y="3713"/>
                  </a:lnTo>
                  <a:lnTo>
                    <a:pt x="2223" y="3664"/>
                  </a:lnTo>
                  <a:lnTo>
                    <a:pt x="2369" y="3590"/>
                  </a:lnTo>
                  <a:lnTo>
                    <a:pt x="2516" y="3493"/>
                  </a:lnTo>
                  <a:lnTo>
                    <a:pt x="2662" y="3395"/>
                  </a:lnTo>
                  <a:lnTo>
                    <a:pt x="2809" y="3273"/>
                  </a:lnTo>
                  <a:lnTo>
                    <a:pt x="2931" y="3126"/>
                  </a:lnTo>
                  <a:lnTo>
                    <a:pt x="3029" y="2980"/>
                  </a:lnTo>
                  <a:lnTo>
                    <a:pt x="3127" y="2809"/>
                  </a:lnTo>
                  <a:lnTo>
                    <a:pt x="3224" y="2638"/>
                  </a:lnTo>
                  <a:lnTo>
                    <a:pt x="3297" y="2467"/>
                  </a:lnTo>
                  <a:lnTo>
                    <a:pt x="3346" y="2272"/>
                  </a:lnTo>
                  <a:lnTo>
                    <a:pt x="3395" y="2101"/>
                  </a:lnTo>
                  <a:lnTo>
                    <a:pt x="3420" y="1905"/>
                  </a:lnTo>
                  <a:lnTo>
                    <a:pt x="3420" y="1710"/>
                  </a:lnTo>
                  <a:lnTo>
                    <a:pt x="3420" y="1514"/>
                  </a:lnTo>
                  <a:lnTo>
                    <a:pt x="3395" y="1319"/>
                  </a:lnTo>
                  <a:lnTo>
                    <a:pt x="3346" y="1148"/>
                  </a:lnTo>
                  <a:lnTo>
                    <a:pt x="3297" y="1002"/>
                  </a:lnTo>
                  <a:lnTo>
                    <a:pt x="3224" y="855"/>
                  </a:lnTo>
                  <a:lnTo>
                    <a:pt x="3127" y="708"/>
                  </a:lnTo>
                  <a:lnTo>
                    <a:pt x="3029" y="586"/>
                  </a:lnTo>
                  <a:lnTo>
                    <a:pt x="2931" y="464"/>
                  </a:lnTo>
                  <a:lnTo>
                    <a:pt x="2809" y="342"/>
                  </a:lnTo>
                  <a:lnTo>
                    <a:pt x="2662" y="269"/>
                  </a:lnTo>
                  <a:lnTo>
                    <a:pt x="2516" y="171"/>
                  </a:lnTo>
                  <a:lnTo>
                    <a:pt x="2369" y="122"/>
                  </a:lnTo>
                  <a:lnTo>
                    <a:pt x="2223" y="49"/>
                  </a:lnTo>
                  <a:lnTo>
                    <a:pt x="2052" y="25"/>
                  </a:lnTo>
                  <a:lnTo>
                    <a:pt x="188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7" name="Shape 547"/>
          <p:cNvGrpSpPr/>
          <p:nvPr/>
        </p:nvGrpSpPr>
        <p:grpSpPr>
          <a:xfrm>
            <a:off x="3843751" y="2090602"/>
            <a:ext cx="139863" cy="317513"/>
            <a:chOff x="4753325" y="2329350"/>
            <a:chExt cx="167300" cy="379800"/>
          </a:xfrm>
        </p:grpSpPr>
        <p:sp>
          <p:nvSpPr>
            <p:cNvPr id="548" name="Shape 548"/>
            <p:cNvSpPr/>
            <p:nvPr/>
          </p:nvSpPr>
          <p:spPr>
            <a:xfrm>
              <a:off x="4753325" y="2424600"/>
              <a:ext cx="167300" cy="284550"/>
            </a:xfrm>
            <a:custGeom>
              <a:avLst/>
              <a:gdLst/>
              <a:ahLst/>
              <a:cxnLst/>
              <a:rect l="0" t="0" r="0" b="0"/>
              <a:pathLst>
                <a:path w="6692" h="11382" extrusionOk="0">
                  <a:moveTo>
                    <a:pt x="4030" y="0"/>
                  </a:moveTo>
                  <a:lnTo>
                    <a:pt x="3883" y="73"/>
                  </a:lnTo>
                  <a:lnTo>
                    <a:pt x="3712" y="122"/>
                  </a:lnTo>
                  <a:lnTo>
                    <a:pt x="3517" y="171"/>
                  </a:lnTo>
                  <a:lnTo>
                    <a:pt x="3175" y="171"/>
                  </a:lnTo>
                  <a:lnTo>
                    <a:pt x="3004" y="147"/>
                  </a:lnTo>
                  <a:lnTo>
                    <a:pt x="2833" y="73"/>
                  </a:lnTo>
                  <a:lnTo>
                    <a:pt x="2662" y="24"/>
                  </a:lnTo>
                  <a:lnTo>
                    <a:pt x="2418" y="24"/>
                  </a:lnTo>
                  <a:lnTo>
                    <a:pt x="2174" y="98"/>
                  </a:lnTo>
                  <a:lnTo>
                    <a:pt x="1954" y="171"/>
                  </a:lnTo>
                  <a:lnTo>
                    <a:pt x="1710" y="318"/>
                  </a:lnTo>
                  <a:lnTo>
                    <a:pt x="1490" y="489"/>
                  </a:lnTo>
                  <a:lnTo>
                    <a:pt x="1246" y="684"/>
                  </a:lnTo>
                  <a:lnTo>
                    <a:pt x="1050" y="928"/>
                  </a:lnTo>
                  <a:lnTo>
                    <a:pt x="855" y="1197"/>
                  </a:lnTo>
                  <a:lnTo>
                    <a:pt x="660" y="1514"/>
                  </a:lnTo>
                  <a:lnTo>
                    <a:pt x="513" y="1856"/>
                  </a:lnTo>
                  <a:lnTo>
                    <a:pt x="366" y="2223"/>
                  </a:lnTo>
                  <a:lnTo>
                    <a:pt x="244" y="2638"/>
                  </a:lnTo>
                  <a:lnTo>
                    <a:pt x="122" y="3102"/>
                  </a:lnTo>
                  <a:lnTo>
                    <a:pt x="49" y="3590"/>
                  </a:lnTo>
                  <a:lnTo>
                    <a:pt x="0" y="4103"/>
                  </a:lnTo>
                  <a:lnTo>
                    <a:pt x="0" y="4665"/>
                  </a:lnTo>
                  <a:lnTo>
                    <a:pt x="0" y="4787"/>
                  </a:lnTo>
                  <a:lnTo>
                    <a:pt x="25" y="4909"/>
                  </a:lnTo>
                  <a:lnTo>
                    <a:pt x="73" y="5007"/>
                  </a:lnTo>
                  <a:lnTo>
                    <a:pt x="147" y="5104"/>
                  </a:lnTo>
                  <a:lnTo>
                    <a:pt x="220" y="5178"/>
                  </a:lnTo>
                  <a:lnTo>
                    <a:pt x="318" y="5251"/>
                  </a:lnTo>
                  <a:lnTo>
                    <a:pt x="415" y="5275"/>
                  </a:lnTo>
                  <a:lnTo>
                    <a:pt x="537" y="5300"/>
                  </a:lnTo>
                  <a:lnTo>
                    <a:pt x="660" y="5275"/>
                  </a:lnTo>
                  <a:lnTo>
                    <a:pt x="757" y="5251"/>
                  </a:lnTo>
                  <a:lnTo>
                    <a:pt x="855" y="5178"/>
                  </a:lnTo>
                  <a:lnTo>
                    <a:pt x="928" y="5104"/>
                  </a:lnTo>
                  <a:lnTo>
                    <a:pt x="1001" y="5007"/>
                  </a:lnTo>
                  <a:lnTo>
                    <a:pt x="1026" y="4909"/>
                  </a:lnTo>
                  <a:lnTo>
                    <a:pt x="1050" y="4787"/>
                  </a:lnTo>
                  <a:lnTo>
                    <a:pt x="1075" y="4665"/>
                  </a:lnTo>
                  <a:lnTo>
                    <a:pt x="1099" y="4201"/>
                  </a:lnTo>
                  <a:lnTo>
                    <a:pt x="1148" y="3737"/>
                  </a:lnTo>
                  <a:lnTo>
                    <a:pt x="1221" y="3322"/>
                  </a:lnTo>
                  <a:lnTo>
                    <a:pt x="1319" y="2931"/>
                  </a:lnTo>
                  <a:lnTo>
                    <a:pt x="1441" y="2589"/>
                  </a:lnTo>
                  <a:lnTo>
                    <a:pt x="1539" y="2345"/>
                  </a:lnTo>
                  <a:lnTo>
                    <a:pt x="1636" y="2174"/>
                  </a:lnTo>
                  <a:lnTo>
                    <a:pt x="1685" y="2149"/>
                  </a:lnTo>
                  <a:lnTo>
                    <a:pt x="1710" y="2149"/>
                  </a:lnTo>
                  <a:lnTo>
                    <a:pt x="1734" y="2247"/>
                  </a:lnTo>
                  <a:lnTo>
                    <a:pt x="1734" y="2516"/>
                  </a:lnTo>
                  <a:lnTo>
                    <a:pt x="1685" y="3493"/>
                  </a:lnTo>
                  <a:lnTo>
                    <a:pt x="1612" y="4836"/>
                  </a:lnTo>
                  <a:lnTo>
                    <a:pt x="1490" y="6374"/>
                  </a:lnTo>
                  <a:lnTo>
                    <a:pt x="1246" y="9256"/>
                  </a:lnTo>
                  <a:lnTo>
                    <a:pt x="1148" y="10551"/>
                  </a:lnTo>
                  <a:lnTo>
                    <a:pt x="1148" y="10697"/>
                  </a:lnTo>
                  <a:lnTo>
                    <a:pt x="1148" y="10844"/>
                  </a:lnTo>
                  <a:lnTo>
                    <a:pt x="1197" y="10966"/>
                  </a:lnTo>
                  <a:lnTo>
                    <a:pt x="1270" y="11088"/>
                  </a:lnTo>
                  <a:lnTo>
                    <a:pt x="1343" y="11186"/>
                  </a:lnTo>
                  <a:lnTo>
                    <a:pt x="1465" y="11284"/>
                  </a:lnTo>
                  <a:lnTo>
                    <a:pt x="1588" y="11357"/>
                  </a:lnTo>
                  <a:lnTo>
                    <a:pt x="1710" y="11381"/>
                  </a:lnTo>
                  <a:lnTo>
                    <a:pt x="1954" y="11381"/>
                  </a:lnTo>
                  <a:lnTo>
                    <a:pt x="2076" y="11357"/>
                  </a:lnTo>
                  <a:lnTo>
                    <a:pt x="2174" y="11284"/>
                  </a:lnTo>
                  <a:lnTo>
                    <a:pt x="2271" y="11210"/>
                  </a:lnTo>
                  <a:lnTo>
                    <a:pt x="2345" y="11137"/>
                  </a:lnTo>
                  <a:lnTo>
                    <a:pt x="2418" y="11039"/>
                  </a:lnTo>
                  <a:lnTo>
                    <a:pt x="2467" y="10917"/>
                  </a:lnTo>
                  <a:lnTo>
                    <a:pt x="2516" y="10795"/>
                  </a:lnTo>
                  <a:lnTo>
                    <a:pt x="3053" y="7034"/>
                  </a:lnTo>
                  <a:lnTo>
                    <a:pt x="3053" y="6985"/>
                  </a:lnTo>
                  <a:lnTo>
                    <a:pt x="3102" y="6887"/>
                  </a:lnTo>
                  <a:lnTo>
                    <a:pt x="3151" y="6839"/>
                  </a:lnTo>
                  <a:lnTo>
                    <a:pt x="3200" y="6790"/>
                  </a:lnTo>
                  <a:lnTo>
                    <a:pt x="3273" y="6765"/>
                  </a:lnTo>
                  <a:lnTo>
                    <a:pt x="3346" y="6741"/>
                  </a:lnTo>
                  <a:lnTo>
                    <a:pt x="3419" y="6765"/>
                  </a:lnTo>
                  <a:lnTo>
                    <a:pt x="3493" y="6790"/>
                  </a:lnTo>
                  <a:lnTo>
                    <a:pt x="3541" y="6839"/>
                  </a:lnTo>
                  <a:lnTo>
                    <a:pt x="3590" y="6887"/>
                  </a:lnTo>
                  <a:lnTo>
                    <a:pt x="3639" y="6985"/>
                  </a:lnTo>
                  <a:lnTo>
                    <a:pt x="3639" y="7034"/>
                  </a:lnTo>
                  <a:lnTo>
                    <a:pt x="4176" y="10795"/>
                  </a:lnTo>
                  <a:lnTo>
                    <a:pt x="4225" y="10917"/>
                  </a:lnTo>
                  <a:lnTo>
                    <a:pt x="4274" y="11039"/>
                  </a:lnTo>
                  <a:lnTo>
                    <a:pt x="4347" y="11137"/>
                  </a:lnTo>
                  <a:lnTo>
                    <a:pt x="4421" y="11210"/>
                  </a:lnTo>
                  <a:lnTo>
                    <a:pt x="4518" y="11284"/>
                  </a:lnTo>
                  <a:lnTo>
                    <a:pt x="4616" y="11357"/>
                  </a:lnTo>
                  <a:lnTo>
                    <a:pt x="4738" y="11381"/>
                  </a:lnTo>
                  <a:lnTo>
                    <a:pt x="4982" y="11381"/>
                  </a:lnTo>
                  <a:lnTo>
                    <a:pt x="5104" y="11357"/>
                  </a:lnTo>
                  <a:lnTo>
                    <a:pt x="5227" y="11284"/>
                  </a:lnTo>
                  <a:lnTo>
                    <a:pt x="5349" y="11186"/>
                  </a:lnTo>
                  <a:lnTo>
                    <a:pt x="5422" y="11088"/>
                  </a:lnTo>
                  <a:lnTo>
                    <a:pt x="5495" y="10966"/>
                  </a:lnTo>
                  <a:lnTo>
                    <a:pt x="5544" y="10844"/>
                  </a:lnTo>
                  <a:lnTo>
                    <a:pt x="5544" y="10697"/>
                  </a:lnTo>
                  <a:lnTo>
                    <a:pt x="5544" y="10551"/>
                  </a:lnTo>
                  <a:lnTo>
                    <a:pt x="5202" y="6399"/>
                  </a:lnTo>
                  <a:lnTo>
                    <a:pt x="5007" y="3517"/>
                  </a:lnTo>
                  <a:lnTo>
                    <a:pt x="4958" y="2540"/>
                  </a:lnTo>
                  <a:lnTo>
                    <a:pt x="4958" y="2247"/>
                  </a:lnTo>
                  <a:lnTo>
                    <a:pt x="4982" y="2149"/>
                  </a:lnTo>
                  <a:lnTo>
                    <a:pt x="5007" y="2149"/>
                  </a:lnTo>
                  <a:lnTo>
                    <a:pt x="5056" y="2174"/>
                  </a:lnTo>
                  <a:lnTo>
                    <a:pt x="5153" y="2320"/>
                  </a:lnTo>
                  <a:lnTo>
                    <a:pt x="5251" y="2564"/>
                  </a:lnTo>
                  <a:lnTo>
                    <a:pt x="5349" y="2906"/>
                  </a:lnTo>
                  <a:lnTo>
                    <a:pt x="5446" y="3297"/>
                  </a:lnTo>
                  <a:lnTo>
                    <a:pt x="5544" y="3737"/>
                  </a:lnTo>
                  <a:lnTo>
                    <a:pt x="5593" y="4201"/>
                  </a:lnTo>
                  <a:lnTo>
                    <a:pt x="5617" y="4665"/>
                  </a:lnTo>
                  <a:lnTo>
                    <a:pt x="5642" y="4787"/>
                  </a:lnTo>
                  <a:lnTo>
                    <a:pt x="5666" y="4909"/>
                  </a:lnTo>
                  <a:lnTo>
                    <a:pt x="5691" y="5007"/>
                  </a:lnTo>
                  <a:lnTo>
                    <a:pt x="5764" y="5104"/>
                  </a:lnTo>
                  <a:lnTo>
                    <a:pt x="5837" y="5178"/>
                  </a:lnTo>
                  <a:lnTo>
                    <a:pt x="5935" y="5251"/>
                  </a:lnTo>
                  <a:lnTo>
                    <a:pt x="6033" y="5275"/>
                  </a:lnTo>
                  <a:lnTo>
                    <a:pt x="6155" y="5300"/>
                  </a:lnTo>
                  <a:lnTo>
                    <a:pt x="6277" y="5275"/>
                  </a:lnTo>
                  <a:lnTo>
                    <a:pt x="6374" y="5251"/>
                  </a:lnTo>
                  <a:lnTo>
                    <a:pt x="6472" y="5178"/>
                  </a:lnTo>
                  <a:lnTo>
                    <a:pt x="6545" y="5104"/>
                  </a:lnTo>
                  <a:lnTo>
                    <a:pt x="6619" y="5007"/>
                  </a:lnTo>
                  <a:lnTo>
                    <a:pt x="6668" y="4909"/>
                  </a:lnTo>
                  <a:lnTo>
                    <a:pt x="6692" y="4787"/>
                  </a:lnTo>
                  <a:lnTo>
                    <a:pt x="6692" y="4665"/>
                  </a:lnTo>
                  <a:lnTo>
                    <a:pt x="6692" y="4103"/>
                  </a:lnTo>
                  <a:lnTo>
                    <a:pt x="6643" y="3566"/>
                  </a:lnTo>
                  <a:lnTo>
                    <a:pt x="6570" y="3077"/>
                  </a:lnTo>
                  <a:lnTo>
                    <a:pt x="6472" y="2638"/>
                  </a:lnTo>
                  <a:lnTo>
                    <a:pt x="6374" y="2223"/>
                  </a:lnTo>
                  <a:lnTo>
                    <a:pt x="6228" y="1832"/>
                  </a:lnTo>
                  <a:lnTo>
                    <a:pt x="6081" y="1490"/>
                  </a:lnTo>
                  <a:lnTo>
                    <a:pt x="5910" y="1172"/>
                  </a:lnTo>
                  <a:lnTo>
                    <a:pt x="5715" y="904"/>
                  </a:lnTo>
                  <a:lnTo>
                    <a:pt x="5520" y="659"/>
                  </a:lnTo>
                  <a:lnTo>
                    <a:pt x="5300" y="464"/>
                  </a:lnTo>
                  <a:lnTo>
                    <a:pt x="5056" y="293"/>
                  </a:lnTo>
                  <a:lnTo>
                    <a:pt x="4811" y="171"/>
                  </a:lnTo>
                  <a:lnTo>
                    <a:pt x="4567" y="73"/>
                  </a:lnTo>
                  <a:lnTo>
                    <a:pt x="4299" y="24"/>
                  </a:lnTo>
                  <a:lnTo>
                    <a:pt x="403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Shape 549"/>
            <p:cNvSpPr/>
            <p:nvPr/>
          </p:nvSpPr>
          <p:spPr>
            <a:xfrm>
              <a:off x="4798500" y="2329350"/>
              <a:ext cx="76950" cy="84275"/>
            </a:xfrm>
            <a:custGeom>
              <a:avLst/>
              <a:gdLst/>
              <a:ahLst/>
              <a:cxnLst/>
              <a:rect l="0" t="0" r="0" b="0"/>
              <a:pathLst>
                <a:path w="3078" h="3371" extrusionOk="0">
                  <a:moveTo>
                    <a:pt x="1539" y="0"/>
                  </a:moveTo>
                  <a:lnTo>
                    <a:pt x="1222" y="24"/>
                  </a:lnTo>
                  <a:lnTo>
                    <a:pt x="953" y="98"/>
                  </a:lnTo>
                  <a:lnTo>
                    <a:pt x="684" y="220"/>
                  </a:lnTo>
                  <a:lnTo>
                    <a:pt x="464" y="415"/>
                  </a:lnTo>
                  <a:lnTo>
                    <a:pt x="367" y="513"/>
                  </a:lnTo>
                  <a:lnTo>
                    <a:pt x="269" y="635"/>
                  </a:lnTo>
                  <a:lnTo>
                    <a:pt x="196" y="757"/>
                  </a:lnTo>
                  <a:lnTo>
                    <a:pt x="123" y="879"/>
                  </a:lnTo>
                  <a:lnTo>
                    <a:pt x="74" y="1026"/>
                  </a:lnTo>
                  <a:lnTo>
                    <a:pt x="49" y="1172"/>
                  </a:lnTo>
                  <a:lnTo>
                    <a:pt x="25" y="1343"/>
                  </a:lnTo>
                  <a:lnTo>
                    <a:pt x="0" y="1514"/>
                  </a:lnTo>
                  <a:lnTo>
                    <a:pt x="25" y="1685"/>
                  </a:lnTo>
                  <a:lnTo>
                    <a:pt x="49" y="1856"/>
                  </a:lnTo>
                  <a:lnTo>
                    <a:pt x="123" y="2198"/>
                  </a:lnTo>
                  <a:lnTo>
                    <a:pt x="269" y="2516"/>
                  </a:lnTo>
                  <a:lnTo>
                    <a:pt x="464" y="2784"/>
                  </a:lnTo>
                  <a:lnTo>
                    <a:pt x="562" y="2906"/>
                  </a:lnTo>
                  <a:lnTo>
                    <a:pt x="684" y="3029"/>
                  </a:lnTo>
                  <a:lnTo>
                    <a:pt x="806" y="3126"/>
                  </a:lnTo>
                  <a:lnTo>
                    <a:pt x="953" y="3199"/>
                  </a:lnTo>
                  <a:lnTo>
                    <a:pt x="1075" y="3273"/>
                  </a:lnTo>
                  <a:lnTo>
                    <a:pt x="1222" y="3322"/>
                  </a:lnTo>
                  <a:lnTo>
                    <a:pt x="1393" y="3346"/>
                  </a:lnTo>
                  <a:lnTo>
                    <a:pt x="1539" y="3370"/>
                  </a:lnTo>
                  <a:lnTo>
                    <a:pt x="1686" y="3346"/>
                  </a:lnTo>
                  <a:lnTo>
                    <a:pt x="1857" y="3322"/>
                  </a:lnTo>
                  <a:lnTo>
                    <a:pt x="2003" y="3273"/>
                  </a:lnTo>
                  <a:lnTo>
                    <a:pt x="2125" y="3199"/>
                  </a:lnTo>
                  <a:lnTo>
                    <a:pt x="2272" y="3126"/>
                  </a:lnTo>
                  <a:lnTo>
                    <a:pt x="2394" y="3029"/>
                  </a:lnTo>
                  <a:lnTo>
                    <a:pt x="2516" y="2906"/>
                  </a:lnTo>
                  <a:lnTo>
                    <a:pt x="2614" y="2784"/>
                  </a:lnTo>
                  <a:lnTo>
                    <a:pt x="2809" y="2516"/>
                  </a:lnTo>
                  <a:lnTo>
                    <a:pt x="2956" y="2198"/>
                  </a:lnTo>
                  <a:lnTo>
                    <a:pt x="3029" y="1856"/>
                  </a:lnTo>
                  <a:lnTo>
                    <a:pt x="3053" y="1685"/>
                  </a:lnTo>
                  <a:lnTo>
                    <a:pt x="3078" y="1514"/>
                  </a:lnTo>
                  <a:lnTo>
                    <a:pt x="3053" y="1343"/>
                  </a:lnTo>
                  <a:lnTo>
                    <a:pt x="3029" y="1172"/>
                  </a:lnTo>
                  <a:lnTo>
                    <a:pt x="3004" y="1026"/>
                  </a:lnTo>
                  <a:lnTo>
                    <a:pt x="2956" y="879"/>
                  </a:lnTo>
                  <a:lnTo>
                    <a:pt x="2882" y="757"/>
                  </a:lnTo>
                  <a:lnTo>
                    <a:pt x="2809" y="635"/>
                  </a:lnTo>
                  <a:lnTo>
                    <a:pt x="2711" y="513"/>
                  </a:lnTo>
                  <a:lnTo>
                    <a:pt x="2614" y="415"/>
                  </a:lnTo>
                  <a:lnTo>
                    <a:pt x="2394" y="220"/>
                  </a:lnTo>
                  <a:lnTo>
                    <a:pt x="2125" y="98"/>
                  </a:lnTo>
                  <a:lnTo>
                    <a:pt x="1857" y="24"/>
                  </a:lnTo>
                  <a:lnTo>
                    <a:pt x="15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0" name="Shape 550"/>
          <p:cNvGrpSpPr/>
          <p:nvPr/>
        </p:nvGrpSpPr>
        <p:grpSpPr>
          <a:xfrm>
            <a:off x="3277654" y="2038519"/>
            <a:ext cx="145004" cy="421658"/>
            <a:chOff x="4076175" y="2267050"/>
            <a:chExt cx="173450" cy="504375"/>
          </a:xfrm>
        </p:grpSpPr>
        <p:sp>
          <p:nvSpPr>
            <p:cNvPr id="551" name="Shape 551"/>
            <p:cNvSpPr/>
            <p:nvPr/>
          </p:nvSpPr>
          <p:spPr>
            <a:xfrm>
              <a:off x="4122600" y="2267050"/>
              <a:ext cx="80600" cy="91625"/>
            </a:xfrm>
            <a:custGeom>
              <a:avLst/>
              <a:gdLst/>
              <a:ahLst/>
              <a:cxnLst/>
              <a:rect l="0" t="0" r="0" b="0"/>
              <a:pathLst>
                <a:path w="3224" h="3665" extrusionOk="0">
                  <a:moveTo>
                    <a:pt x="1441" y="1"/>
                  </a:moveTo>
                  <a:lnTo>
                    <a:pt x="1295" y="25"/>
                  </a:lnTo>
                  <a:lnTo>
                    <a:pt x="1124" y="74"/>
                  </a:lnTo>
                  <a:lnTo>
                    <a:pt x="977" y="123"/>
                  </a:lnTo>
                  <a:lnTo>
                    <a:pt x="855" y="172"/>
                  </a:lnTo>
                  <a:lnTo>
                    <a:pt x="708" y="245"/>
                  </a:lnTo>
                  <a:lnTo>
                    <a:pt x="586" y="343"/>
                  </a:lnTo>
                  <a:lnTo>
                    <a:pt x="464" y="441"/>
                  </a:lnTo>
                  <a:lnTo>
                    <a:pt x="366" y="563"/>
                  </a:lnTo>
                  <a:lnTo>
                    <a:pt x="269" y="685"/>
                  </a:lnTo>
                  <a:lnTo>
                    <a:pt x="195" y="831"/>
                  </a:lnTo>
                  <a:lnTo>
                    <a:pt x="122" y="978"/>
                  </a:lnTo>
                  <a:lnTo>
                    <a:pt x="73" y="1124"/>
                  </a:lnTo>
                  <a:lnTo>
                    <a:pt x="25" y="1295"/>
                  </a:lnTo>
                  <a:lnTo>
                    <a:pt x="0" y="1466"/>
                  </a:lnTo>
                  <a:lnTo>
                    <a:pt x="0" y="1662"/>
                  </a:lnTo>
                  <a:lnTo>
                    <a:pt x="0" y="1833"/>
                  </a:lnTo>
                  <a:lnTo>
                    <a:pt x="25" y="2028"/>
                  </a:lnTo>
                  <a:lnTo>
                    <a:pt x="73" y="2223"/>
                  </a:lnTo>
                  <a:lnTo>
                    <a:pt x="122" y="2394"/>
                  </a:lnTo>
                  <a:lnTo>
                    <a:pt x="195" y="2565"/>
                  </a:lnTo>
                  <a:lnTo>
                    <a:pt x="269" y="2736"/>
                  </a:lnTo>
                  <a:lnTo>
                    <a:pt x="366" y="2883"/>
                  </a:lnTo>
                  <a:lnTo>
                    <a:pt x="464" y="3029"/>
                  </a:lnTo>
                  <a:lnTo>
                    <a:pt x="586" y="3176"/>
                  </a:lnTo>
                  <a:lnTo>
                    <a:pt x="708" y="3298"/>
                  </a:lnTo>
                  <a:lnTo>
                    <a:pt x="855" y="3396"/>
                  </a:lnTo>
                  <a:lnTo>
                    <a:pt x="977" y="3493"/>
                  </a:lnTo>
                  <a:lnTo>
                    <a:pt x="1124" y="3567"/>
                  </a:lnTo>
                  <a:lnTo>
                    <a:pt x="1295" y="3616"/>
                  </a:lnTo>
                  <a:lnTo>
                    <a:pt x="1441" y="3640"/>
                  </a:lnTo>
                  <a:lnTo>
                    <a:pt x="1612" y="3664"/>
                  </a:lnTo>
                  <a:lnTo>
                    <a:pt x="1783" y="3640"/>
                  </a:lnTo>
                  <a:lnTo>
                    <a:pt x="1930" y="3616"/>
                  </a:lnTo>
                  <a:lnTo>
                    <a:pt x="2100" y="3567"/>
                  </a:lnTo>
                  <a:lnTo>
                    <a:pt x="2247" y="3493"/>
                  </a:lnTo>
                  <a:lnTo>
                    <a:pt x="2369" y="3396"/>
                  </a:lnTo>
                  <a:lnTo>
                    <a:pt x="2516" y="3298"/>
                  </a:lnTo>
                  <a:lnTo>
                    <a:pt x="2638" y="3176"/>
                  </a:lnTo>
                  <a:lnTo>
                    <a:pt x="2760" y="3029"/>
                  </a:lnTo>
                  <a:lnTo>
                    <a:pt x="2858" y="2883"/>
                  </a:lnTo>
                  <a:lnTo>
                    <a:pt x="2955" y="2736"/>
                  </a:lnTo>
                  <a:lnTo>
                    <a:pt x="3029" y="2565"/>
                  </a:lnTo>
                  <a:lnTo>
                    <a:pt x="3102" y="2394"/>
                  </a:lnTo>
                  <a:lnTo>
                    <a:pt x="3151" y="2223"/>
                  </a:lnTo>
                  <a:lnTo>
                    <a:pt x="3200" y="2028"/>
                  </a:lnTo>
                  <a:lnTo>
                    <a:pt x="3224" y="1833"/>
                  </a:lnTo>
                  <a:lnTo>
                    <a:pt x="3224" y="1662"/>
                  </a:lnTo>
                  <a:lnTo>
                    <a:pt x="3224" y="1466"/>
                  </a:lnTo>
                  <a:lnTo>
                    <a:pt x="3200" y="1295"/>
                  </a:lnTo>
                  <a:lnTo>
                    <a:pt x="3151" y="1124"/>
                  </a:lnTo>
                  <a:lnTo>
                    <a:pt x="3102" y="978"/>
                  </a:lnTo>
                  <a:lnTo>
                    <a:pt x="3029" y="831"/>
                  </a:lnTo>
                  <a:lnTo>
                    <a:pt x="2955" y="685"/>
                  </a:lnTo>
                  <a:lnTo>
                    <a:pt x="2858" y="563"/>
                  </a:lnTo>
                  <a:lnTo>
                    <a:pt x="2760" y="441"/>
                  </a:lnTo>
                  <a:lnTo>
                    <a:pt x="2638" y="343"/>
                  </a:lnTo>
                  <a:lnTo>
                    <a:pt x="2516" y="245"/>
                  </a:lnTo>
                  <a:lnTo>
                    <a:pt x="2369" y="172"/>
                  </a:lnTo>
                  <a:lnTo>
                    <a:pt x="2247" y="123"/>
                  </a:lnTo>
                  <a:lnTo>
                    <a:pt x="2100" y="74"/>
                  </a:lnTo>
                  <a:lnTo>
                    <a:pt x="1930" y="25"/>
                  </a:lnTo>
                  <a:lnTo>
                    <a:pt x="17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Shape 552"/>
            <p:cNvSpPr/>
            <p:nvPr/>
          </p:nvSpPr>
          <p:spPr>
            <a:xfrm>
              <a:off x="4076175" y="2370250"/>
              <a:ext cx="173450" cy="401175"/>
            </a:xfrm>
            <a:custGeom>
              <a:avLst/>
              <a:gdLst/>
              <a:ahLst/>
              <a:cxnLst/>
              <a:rect l="0" t="0" r="0" b="0"/>
              <a:pathLst>
                <a:path w="6938" h="16047" extrusionOk="0">
                  <a:moveTo>
                    <a:pt x="2736" y="0"/>
                  </a:moveTo>
                  <a:lnTo>
                    <a:pt x="2541" y="49"/>
                  </a:lnTo>
                  <a:lnTo>
                    <a:pt x="2346" y="123"/>
                  </a:lnTo>
                  <a:lnTo>
                    <a:pt x="2175" y="196"/>
                  </a:lnTo>
                  <a:lnTo>
                    <a:pt x="2028" y="293"/>
                  </a:lnTo>
                  <a:lnTo>
                    <a:pt x="1711" y="489"/>
                  </a:lnTo>
                  <a:lnTo>
                    <a:pt x="1442" y="758"/>
                  </a:lnTo>
                  <a:lnTo>
                    <a:pt x="1173" y="1075"/>
                  </a:lnTo>
                  <a:lnTo>
                    <a:pt x="953" y="1417"/>
                  </a:lnTo>
                  <a:lnTo>
                    <a:pt x="758" y="1808"/>
                  </a:lnTo>
                  <a:lnTo>
                    <a:pt x="587" y="2223"/>
                  </a:lnTo>
                  <a:lnTo>
                    <a:pt x="441" y="2711"/>
                  </a:lnTo>
                  <a:lnTo>
                    <a:pt x="318" y="3200"/>
                  </a:lnTo>
                  <a:lnTo>
                    <a:pt x="221" y="3737"/>
                  </a:lnTo>
                  <a:lnTo>
                    <a:pt x="147" y="4323"/>
                  </a:lnTo>
                  <a:lnTo>
                    <a:pt x="74" y="4909"/>
                  </a:lnTo>
                  <a:lnTo>
                    <a:pt x="25" y="5544"/>
                  </a:lnTo>
                  <a:lnTo>
                    <a:pt x="1" y="6204"/>
                  </a:lnTo>
                  <a:lnTo>
                    <a:pt x="1" y="6888"/>
                  </a:lnTo>
                  <a:lnTo>
                    <a:pt x="25" y="7034"/>
                  </a:lnTo>
                  <a:lnTo>
                    <a:pt x="50" y="7181"/>
                  </a:lnTo>
                  <a:lnTo>
                    <a:pt x="99" y="7327"/>
                  </a:lnTo>
                  <a:lnTo>
                    <a:pt x="172" y="7425"/>
                  </a:lnTo>
                  <a:lnTo>
                    <a:pt x="245" y="7523"/>
                  </a:lnTo>
                  <a:lnTo>
                    <a:pt x="318" y="7596"/>
                  </a:lnTo>
                  <a:lnTo>
                    <a:pt x="416" y="7645"/>
                  </a:lnTo>
                  <a:lnTo>
                    <a:pt x="636" y="7645"/>
                  </a:lnTo>
                  <a:lnTo>
                    <a:pt x="734" y="7596"/>
                  </a:lnTo>
                  <a:lnTo>
                    <a:pt x="807" y="7523"/>
                  </a:lnTo>
                  <a:lnTo>
                    <a:pt x="880" y="7425"/>
                  </a:lnTo>
                  <a:lnTo>
                    <a:pt x="929" y="7327"/>
                  </a:lnTo>
                  <a:lnTo>
                    <a:pt x="953" y="7181"/>
                  </a:lnTo>
                  <a:lnTo>
                    <a:pt x="978" y="6888"/>
                  </a:lnTo>
                  <a:lnTo>
                    <a:pt x="1002" y="6521"/>
                  </a:lnTo>
                  <a:lnTo>
                    <a:pt x="1027" y="6106"/>
                  </a:lnTo>
                  <a:lnTo>
                    <a:pt x="1149" y="5105"/>
                  </a:lnTo>
                  <a:lnTo>
                    <a:pt x="1295" y="4103"/>
                  </a:lnTo>
                  <a:lnTo>
                    <a:pt x="1369" y="3664"/>
                  </a:lnTo>
                  <a:lnTo>
                    <a:pt x="1466" y="3298"/>
                  </a:lnTo>
                  <a:lnTo>
                    <a:pt x="1417" y="3102"/>
                  </a:lnTo>
                  <a:lnTo>
                    <a:pt x="1393" y="2907"/>
                  </a:lnTo>
                  <a:lnTo>
                    <a:pt x="1393" y="2711"/>
                  </a:lnTo>
                  <a:lnTo>
                    <a:pt x="1417" y="2540"/>
                  </a:lnTo>
                  <a:lnTo>
                    <a:pt x="1442" y="2394"/>
                  </a:lnTo>
                  <a:lnTo>
                    <a:pt x="1515" y="2247"/>
                  </a:lnTo>
                  <a:lnTo>
                    <a:pt x="1588" y="2125"/>
                  </a:lnTo>
                  <a:lnTo>
                    <a:pt x="1662" y="2052"/>
                  </a:lnTo>
                  <a:lnTo>
                    <a:pt x="1588" y="2150"/>
                  </a:lnTo>
                  <a:lnTo>
                    <a:pt x="1540" y="2296"/>
                  </a:lnTo>
                  <a:lnTo>
                    <a:pt x="1491" y="2492"/>
                  </a:lnTo>
                  <a:lnTo>
                    <a:pt x="1491" y="2687"/>
                  </a:lnTo>
                  <a:lnTo>
                    <a:pt x="1515" y="2882"/>
                  </a:lnTo>
                  <a:lnTo>
                    <a:pt x="1564" y="3078"/>
                  </a:lnTo>
                  <a:lnTo>
                    <a:pt x="1613" y="3175"/>
                  </a:lnTo>
                  <a:lnTo>
                    <a:pt x="1686" y="3273"/>
                  </a:lnTo>
                  <a:lnTo>
                    <a:pt x="1759" y="3346"/>
                  </a:lnTo>
                  <a:lnTo>
                    <a:pt x="1857" y="3420"/>
                  </a:lnTo>
                  <a:lnTo>
                    <a:pt x="1906" y="3786"/>
                  </a:lnTo>
                  <a:lnTo>
                    <a:pt x="1930" y="3981"/>
                  </a:lnTo>
                  <a:lnTo>
                    <a:pt x="1955" y="4201"/>
                  </a:lnTo>
                  <a:lnTo>
                    <a:pt x="1930" y="4445"/>
                  </a:lnTo>
                  <a:lnTo>
                    <a:pt x="1906" y="4738"/>
                  </a:lnTo>
                  <a:lnTo>
                    <a:pt x="1833" y="5032"/>
                  </a:lnTo>
                  <a:lnTo>
                    <a:pt x="1711" y="5398"/>
                  </a:lnTo>
                  <a:lnTo>
                    <a:pt x="1515" y="5911"/>
                  </a:lnTo>
                  <a:lnTo>
                    <a:pt x="1369" y="6399"/>
                  </a:lnTo>
                  <a:lnTo>
                    <a:pt x="1271" y="6839"/>
                  </a:lnTo>
                  <a:lnTo>
                    <a:pt x="1222" y="7230"/>
                  </a:lnTo>
                  <a:lnTo>
                    <a:pt x="1173" y="7620"/>
                  </a:lnTo>
                  <a:lnTo>
                    <a:pt x="1173" y="8011"/>
                  </a:lnTo>
                  <a:lnTo>
                    <a:pt x="1198" y="8817"/>
                  </a:lnTo>
                  <a:lnTo>
                    <a:pt x="1247" y="9989"/>
                  </a:lnTo>
                  <a:lnTo>
                    <a:pt x="1295" y="11162"/>
                  </a:lnTo>
                  <a:lnTo>
                    <a:pt x="1320" y="13238"/>
                  </a:lnTo>
                  <a:lnTo>
                    <a:pt x="1344" y="14728"/>
                  </a:lnTo>
                  <a:lnTo>
                    <a:pt x="1344" y="15314"/>
                  </a:lnTo>
                  <a:lnTo>
                    <a:pt x="1369" y="15533"/>
                  </a:lnTo>
                  <a:lnTo>
                    <a:pt x="1417" y="15704"/>
                  </a:lnTo>
                  <a:lnTo>
                    <a:pt x="1491" y="15827"/>
                  </a:lnTo>
                  <a:lnTo>
                    <a:pt x="1588" y="15924"/>
                  </a:lnTo>
                  <a:lnTo>
                    <a:pt x="1662" y="15998"/>
                  </a:lnTo>
                  <a:lnTo>
                    <a:pt x="1735" y="16022"/>
                  </a:lnTo>
                  <a:lnTo>
                    <a:pt x="1833" y="16046"/>
                  </a:lnTo>
                  <a:lnTo>
                    <a:pt x="1955" y="16046"/>
                  </a:lnTo>
                  <a:lnTo>
                    <a:pt x="2077" y="15998"/>
                  </a:lnTo>
                  <a:lnTo>
                    <a:pt x="2175" y="15949"/>
                  </a:lnTo>
                  <a:lnTo>
                    <a:pt x="2248" y="15875"/>
                  </a:lnTo>
                  <a:lnTo>
                    <a:pt x="2321" y="15802"/>
                  </a:lnTo>
                  <a:lnTo>
                    <a:pt x="2394" y="15680"/>
                  </a:lnTo>
                  <a:lnTo>
                    <a:pt x="2419" y="15533"/>
                  </a:lnTo>
                  <a:lnTo>
                    <a:pt x="2468" y="15387"/>
                  </a:lnTo>
                  <a:lnTo>
                    <a:pt x="3152" y="8548"/>
                  </a:lnTo>
                  <a:lnTo>
                    <a:pt x="3152" y="8451"/>
                  </a:lnTo>
                  <a:lnTo>
                    <a:pt x="3200" y="8280"/>
                  </a:lnTo>
                  <a:lnTo>
                    <a:pt x="3249" y="8182"/>
                  </a:lnTo>
                  <a:lnTo>
                    <a:pt x="3298" y="8084"/>
                  </a:lnTo>
                  <a:lnTo>
                    <a:pt x="3371" y="8011"/>
                  </a:lnTo>
                  <a:lnTo>
                    <a:pt x="3469" y="7987"/>
                  </a:lnTo>
                  <a:lnTo>
                    <a:pt x="3567" y="8011"/>
                  </a:lnTo>
                  <a:lnTo>
                    <a:pt x="3640" y="8084"/>
                  </a:lnTo>
                  <a:lnTo>
                    <a:pt x="3689" y="8182"/>
                  </a:lnTo>
                  <a:lnTo>
                    <a:pt x="3738" y="8280"/>
                  </a:lnTo>
                  <a:lnTo>
                    <a:pt x="3787" y="8451"/>
                  </a:lnTo>
                  <a:lnTo>
                    <a:pt x="3787" y="8548"/>
                  </a:lnTo>
                  <a:lnTo>
                    <a:pt x="4470" y="15387"/>
                  </a:lnTo>
                  <a:lnTo>
                    <a:pt x="4519" y="15533"/>
                  </a:lnTo>
                  <a:lnTo>
                    <a:pt x="4544" y="15680"/>
                  </a:lnTo>
                  <a:lnTo>
                    <a:pt x="4617" y="15802"/>
                  </a:lnTo>
                  <a:lnTo>
                    <a:pt x="4690" y="15875"/>
                  </a:lnTo>
                  <a:lnTo>
                    <a:pt x="4763" y="15949"/>
                  </a:lnTo>
                  <a:lnTo>
                    <a:pt x="4861" y="15998"/>
                  </a:lnTo>
                  <a:lnTo>
                    <a:pt x="4983" y="16046"/>
                  </a:lnTo>
                  <a:lnTo>
                    <a:pt x="5105" y="16046"/>
                  </a:lnTo>
                  <a:lnTo>
                    <a:pt x="5203" y="16022"/>
                  </a:lnTo>
                  <a:lnTo>
                    <a:pt x="5276" y="15998"/>
                  </a:lnTo>
                  <a:lnTo>
                    <a:pt x="5350" y="15924"/>
                  </a:lnTo>
                  <a:lnTo>
                    <a:pt x="5447" y="15827"/>
                  </a:lnTo>
                  <a:lnTo>
                    <a:pt x="5521" y="15704"/>
                  </a:lnTo>
                  <a:lnTo>
                    <a:pt x="5569" y="15533"/>
                  </a:lnTo>
                  <a:lnTo>
                    <a:pt x="5594" y="15314"/>
                  </a:lnTo>
                  <a:lnTo>
                    <a:pt x="5594" y="14728"/>
                  </a:lnTo>
                  <a:lnTo>
                    <a:pt x="5618" y="13238"/>
                  </a:lnTo>
                  <a:lnTo>
                    <a:pt x="5643" y="11162"/>
                  </a:lnTo>
                  <a:lnTo>
                    <a:pt x="5692" y="9989"/>
                  </a:lnTo>
                  <a:lnTo>
                    <a:pt x="5740" y="8817"/>
                  </a:lnTo>
                  <a:lnTo>
                    <a:pt x="5765" y="8011"/>
                  </a:lnTo>
                  <a:lnTo>
                    <a:pt x="5765" y="7620"/>
                  </a:lnTo>
                  <a:lnTo>
                    <a:pt x="5716" y="7230"/>
                  </a:lnTo>
                  <a:lnTo>
                    <a:pt x="5667" y="6839"/>
                  </a:lnTo>
                  <a:lnTo>
                    <a:pt x="5569" y="6399"/>
                  </a:lnTo>
                  <a:lnTo>
                    <a:pt x="5423" y="5911"/>
                  </a:lnTo>
                  <a:lnTo>
                    <a:pt x="5227" y="5398"/>
                  </a:lnTo>
                  <a:lnTo>
                    <a:pt x="5105" y="5032"/>
                  </a:lnTo>
                  <a:lnTo>
                    <a:pt x="5032" y="4738"/>
                  </a:lnTo>
                  <a:lnTo>
                    <a:pt x="5008" y="4445"/>
                  </a:lnTo>
                  <a:lnTo>
                    <a:pt x="4983" y="4201"/>
                  </a:lnTo>
                  <a:lnTo>
                    <a:pt x="5008" y="3981"/>
                  </a:lnTo>
                  <a:lnTo>
                    <a:pt x="5032" y="3786"/>
                  </a:lnTo>
                  <a:lnTo>
                    <a:pt x="5081" y="3420"/>
                  </a:lnTo>
                  <a:lnTo>
                    <a:pt x="5179" y="3346"/>
                  </a:lnTo>
                  <a:lnTo>
                    <a:pt x="5252" y="3273"/>
                  </a:lnTo>
                  <a:lnTo>
                    <a:pt x="5325" y="3175"/>
                  </a:lnTo>
                  <a:lnTo>
                    <a:pt x="5374" y="3078"/>
                  </a:lnTo>
                  <a:lnTo>
                    <a:pt x="5423" y="2882"/>
                  </a:lnTo>
                  <a:lnTo>
                    <a:pt x="5447" y="2687"/>
                  </a:lnTo>
                  <a:lnTo>
                    <a:pt x="5447" y="2492"/>
                  </a:lnTo>
                  <a:lnTo>
                    <a:pt x="5398" y="2296"/>
                  </a:lnTo>
                  <a:lnTo>
                    <a:pt x="5350" y="2150"/>
                  </a:lnTo>
                  <a:lnTo>
                    <a:pt x="5276" y="2052"/>
                  </a:lnTo>
                  <a:lnTo>
                    <a:pt x="5350" y="2125"/>
                  </a:lnTo>
                  <a:lnTo>
                    <a:pt x="5423" y="2247"/>
                  </a:lnTo>
                  <a:lnTo>
                    <a:pt x="5496" y="2394"/>
                  </a:lnTo>
                  <a:lnTo>
                    <a:pt x="5521" y="2540"/>
                  </a:lnTo>
                  <a:lnTo>
                    <a:pt x="5545" y="2711"/>
                  </a:lnTo>
                  <a:lnTo>
                    <a:pt x="5545" y="2907"/>
                  </a:lnTo>
                  <a:lnTo>
                    <a:pt x="5521" y="3102"/>
                  </a:lnTo>
                  <a:lnTo>
                    <a:pt x="5472" y="3298"/>
                  </a:lnTo>
                  <a:lnTo>
                    <a:pt x="5569" y="3664"/>
                  </a:lnTo>
                  <a:lnTo>
                    <a:pt x="5643" y="4103"/>
                  </a:lnTo>
                  <a:lnTo>
                    <a:pt x="5789" y="5105"/>
                  </a:lnTo>
                  <a:lnTo>
                    <a:pt x="5911" y="6106"/>
                  </a:lnTo>
                  <a:lnTo>
                    <a:pt x="5936" y="6521"/>
                  </a:lnTo>
                  <a:lnTo>
                    <a:pt x="5960" y="6888"/>
                  </a:lnTo>
                  <a:lnTo>
                    <a:pt x="5985" y="7181"/>
                  </a:lnTo>
                  <a:lnTo>
                    <a:pt x="6009" y="7327"/>
                  </a:lnTo>
                  <a:lnTo>
                    <a:pt x="6058" y="7425"/>
                  </a:lnTo>
                  <a:lnTo>
                    <a:pt x="6131" y="7523"/>
                  </a:lnTo>
                  <a:lnTo>
                    <a:pt x="6204" y="7596"/>
                  </a:lnTo>
                  <a:lnTo>
                    <a:pt x="6302" y="7645"/>
                  </a:lnTo>
                  <a:lnTo>
                    <a:pt x="6522" y="7645"/>
                  </a:lnTo>
                  <a:lnTo>
                    <a:pt x="6620" y="7596"/>
                  </a:lnTo>
                  <a:lnTo>
                    <a:pt x="6693" y="7523"/>
                  </a:lnTo>
                  <a:lnTo>
                    <a:pt x="6766" y="7425"/>
                  </a:lnTo>
                  <a:lnTo>
                    <a:pt x="6839" y="7327"/>
                  </a:lnTo>
                  <a:lnTo>
                    <a:pt x="6888" y="7181"/>
                  </a:lnTo>
                  <a:lnTo>
                    <a:pt x="6913" y="7034"/>
                  </a:lnTo>
                  <a:lnTo>
                    <a:pt x="6937" y="6888"/>
                  </a:lnTo>
                  <a:lnTo>
                    <a:pt x="6937" y="6204"/>
                  </a:lnTo>
                  <a:lnTo>
                    <a:pt x="6913" y="5544"/>
                  </a:lnTo>
                  <a:lnTo>
                    <a:pt x="6864" y="4909"/>
                  </a:lnTo>
                  <a:lnTo>
                    <a:pt x="6791" y="4323"/>
                  </a:lnTo>
                  <a:lnTo>
                    <a:pt x="6717" y="3737"/>
                  </a:lnTo>
                  <a:lnTo>
                    <a:pt x="6620" y="3200"/>
                  </a:lnTo>
                  <a:lnTo>
                    <a:pt x="6497" y="2711"/>
                  </a:lnTo>
                  <a:lnTo>
                    <a:pt x="6351" y="2223"/>
                  </a:lnTo>
                  <a:lnTo>
                    <a:pt x="6180" y="1808"/>
                  </a:lnTo>
                  <a:lnTo>
                    <a:pt x="5985" y="1417"/>
                  </a:lnTo>
                  <a:lnTo>
                    <a:pt x="5765" y="1075"/>
                  </a:lnTo>
                  <a:lnTo>
                    <a:pt x="5496" y="758"/>
                  </a:lnTo>
                  <a:lnTo>
                    <a:pt x="5227" y="489"/>
                  </a:lnTo>
                  <a:lnTo>
                    <a:pt x="4910" y="293"/>
                  </a:lnTo>
                  <a:lnTo>
                    <a:pt x="4763" y="196"/>
                  </a:lnTo>
                  <a:lnTo>
                    <a:pt x="4592" y="123"/>
                  </a:lnTo>
                  <a:lnTo>
                    <a:pt x="4397" y="49"/>
                  </a:lnTo>
                  <a:lnTo>
                    <a:pt x="4202" y="0"/>
                  </a:lnTo>
                  <a:lnTo>
                    <a:pt x="4031" y="98"/>
                  </a:lnTo>
                  <a:lnTo>
                    <a:pt x="3860" y="147"/>
                  </a:lnTo>
                  <a:lnTo>
                    <a:pt x="3664" y="196"/>
                  </a:lnTo>
                  <a:lnTo>
                    <a:pt x="3469" y="220"/>
                  </a:lnTo>
                  <a:lnTo>
                    <a:pt x="3274" y="196"/>
                  </a:lnTo>
                  <a:lnTo>
                    <a:pt x="3078" y="147"/>
                  </a:lnTo>
                  <a:lnTo>
                    <a:pt x="2907" y="98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53" name="Shape 553"/>
          <p:cNvSpPr/>
          <p:nvPr/>
        </p:nvSpPr>
        <p:spPr>
          <a:xfrm>
            <a:off x="4317599" y="2083007"/>
            <a:ext cx="319561" cy="336908"/>
          </a:xfrm>
          <a:custGeom>
            <a:avLst/>
            <a:gdLst/>
            <a:ahLst/>
            <a:cxnLst/>
            <a:rect l="0" t="0" r="0" b="0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54" name="Shape 554"/>
          <p:cNvGrpSpPr/>
          <p:nvPr/>
        </p:nvGrpSpPr>
        <p:grpSpPr>
          <a:xfrm>
            <a:off x="4865134" y="2089056"/>
            <a:ext cx="351204" cy="324661"/>
            <a:chOff x="5975075" y="2327500"/>
            <a:chExt cx="420100" cy="388350"/>
          </a:xfrm>
        </p:grpSpPr>
        <p:sp>
          <p:nvSpPr>
            <p:cNvPr id="555" name="Shape 555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0" t="0" r="0" b="0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Shape 556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0" t="0" r="0" b="0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7" name="Shape 557"/>
          <p:cNvGrpSpPr/>
          <p:nvPr/>
        </p:nvGrpSpPr>
        <p:grpSpPr>
          <a:xfrm>
            <a:off x="5496544" y="2079358"/>
            <a:ext cx="215437" cy="351204"/>
            <a:chOff x="6730350" y="2315900"/>
            <a:chExt cx="257700" cy="420100"/>
          </a:xfrm>
        </p:grpSpPr>
        <p:sp>
          <p:nvSpPr>
            <p:cNvPr id="558" name="Shape 558"/>
            <p:cNvSpPr/>
            <p:nvPr/>
          </p:nvSpPr>
          <p:spPr>
            <a:xfrm>
              <a:off x="6807900" y="2671250"/>
              <a:ext cx="102600" cy="22625"/>
            </a:xfrm>
            <a:custGeom>
              <a:avLst/>
              <a:gdLst/>
              <a:ahLst/>
              <a:cxnLst/>
              <a:rect l="0" t="0" r="0" b="0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Shape 559"/>
            <p:cNvSpPr/>
            <p:nvPr/>
          </p:nvSpPr>
          <p:spPr>
            <a:xfrm>
              <a:off x="6807900" y="2636450"/>
              <a:ext cx="102600" cy="22625"/>
            </a:xfrm>
            <a:custGeom>
              <a:avLst/>
              <a:gdLst/>
              <a:ahLst/>
              <a:cxnLst/>
              <a:rect l="0" t="0" r="0" b="0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Shape 560"/>
            <p:cNvSpPr/>
            <p:nvPr/>
          </p:nvSpPr>
          <p:spPr>
            <a:xfrm>
              <a:off x="6807900" y="2706075"/>
              <a:ext cx="102600" cy="29925"/>
            </a:xfrm>
            <a:custGeom>
              <a:avLst/>
              <a:gdLst/>
              <a:ahLst/>
              <a:cxnLst/>
              <a:rect l="0" t="0" r="0" b="0"/>
              <a:pathLst>
                <a:path w="4104" h="1197" extrusionOk="0">
                  <a:moveTo>
                    <a:pt x="1" y="0"/>
                  </a:moveTo>
                  <a:lnTo>
                    <a:pt x="1" y="171"/>
                  </a:lnTo>
                  <a:lnTo>
                    <a:pt x="25" y="318"/>
                  </a:lnTo>
                  <a:lnTo>
                    <a:pt x="98" y="464"/>
                  </a:lnTo>
                  <a:lnTo>
                    <a:pt x="196" y="586"/>
                  </a:lnTo>
                  <a:lnTo>
                    <a:pt x="343" y="660"/>
                  </a:lnTo>
                  <a:lnTo>
                    <a:pt x="1881" y="1172"/>
                  </a:lnTo>
                  <a:lnTo>
                    <a:pt x="2052" y="1197"/>
                  </a:lnTo>
                  <a:lnTo>
                    <a:pt x="2223" y="1172"/>
                  </a:lnTo>
                  <a:lnTo>
                    <a:pt x="3762" y="660"/>
                  </a:lnTo>
                  <a:lnTo>
                    <a:pt x="3908" y="586"/>
                  </a:lnTo>
                  <a:lnTo>
                    <a:pt x="4006" y="464"/>
                  </a:lnTo>
                  <a:lnTo>
                    <a:pt x="4079" y="318"/>
                  </a:lnTo>
                  <a:lnTo>
                    <a:pt x="4104" y="171"/>
                  </a:lnTo>
                  <a:lnTo>
                    <a:pt x="410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Shape 561"/>
            <p:cNvSpPr/>
            <p:nvPr/>
          </p:nvSpPr>
          <p:spPr>
            <a:xfrm>
              <a:off x="6811575" y="2463675"/>
              <a:ext cx="95275" cy="160600"/>
            </a:xfrm>
            <a:custGeom>
              <a:avLst/>
              <a:gdLst/>
              <a:ahLst/>
              <a:cxnLst/>
              <a:rect l="0" t="0" r="0" b="0"/>
              <a:pathLst>
                <a:path w="3811" h="6424" extrusionOk="0">
                  <a:moveTo>
                    <a:pt x="1905" y="0"/>
                  </a:moveTo>
                  <a:lnTo>
                    <a:pt x="928" y="831"/>
                  </a:lnTo>
                  <a:lnTo>
                    <a:pt x="855" y="879"/>
                  </a:lnTo>
                  <a:lnTo>
                    <a:pt x="782" y="904"/>
                  </a:lnTo>
                  <a:lnTo>
                    <a:pt x="684" y="879"/>
                  </a:lnTo>
                  <a:lnTo>
                    <a:pt x="611" y="831"/>
                  </a:lnTo>
                  <a:lnTo>
                    <a:pt x="0" y="318"/>
                  </a:lnTo>
                  <a:lnTo>
                    <a:pt x="1319" y="6423"/>
                  </a:lnTo>
                  <a:lnTo>
                    <a:pt x="2491" y="6423"/>
                  </a:lnTo>
                  <a:lnTo>
                    <a:pt x="3810" y="318"/>
                  </a:lnTo>
                  <a:lnTo>
                    <a:pt x="3200" y="831"/>
                  </a:lnTo>
                  <a:lnTo>
                    <a:pt x="3126" y="879"/>
                  </a:lnTo>
                  <a:lnTo>
                    <a:pt x="3029" y="904"/>
                  </a:lnTo>
                  <a:lnTo>
                    <a:pt x="2955" y="879"/>
                  </a:lnTo>
                  <a:lnTo>
                    <a:pt x="2882" y="831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Shape 562"/>
            <p:cNvSpPr/>
            <p:nvPr/>
          </p:nvSpPr>
          <p:spPr>
            <a:xfrm>
              <a:off x="6730350" y="2315900"/>
              <a:ext cx="257700" cy="308375"/>
            </a:xfrm>
            <a:custGeom>
              <a:avLst/>
              <a:gdLst/>
              <a:ahLst/>
              <a:cxnLst/>
              <a:rect l="0" t="0" r="0" b="0"/>
              <a:pathLst>
                <a:path w="10308" h="12335" extrusionOk="0">
                  <a:moveTo>
                    <a:pt x="5154" y="1"/>
                  </a:moveTo>
                  <a:lnTo>
                    <a:pt x="4617" y="25"/>
                  </a:lnTo>
                  <a:lnTo>
                    <a:pt x="4128" y="98"/>
                  </a:lnTo>
                  <a:lnTo>
                    <a:pt x="3615" y="245"/>
                  </a:lnTo>
                  <a:lnTo>
                    <a:pt x="3151" y="416"/>
                  </a:lnTo>
                  <a:lnTo>
                    <a:pt x="2712" y="636"/>
                  </a:lnTo>
                  <a:lnTo>
                    <a:pt x="2272" y="880"/>
                  </a:lnTo>
                  <a:lnTo>
                    <a:pt x="1881" y="1173"/>
                  </a:lnTo>
                  <a:lnTo>
                    <a:pt x="1515" y="1515"/>
                  </a:lnTo>
                  <a:lnTo>
                    <a:pt x="1198" y="1881"/>
                  </a:lnTo>
                  <a:lnTo>
                    <a:pt x="880" y="2272"/>
                  </a:lnTo>
                  <a:lnTo>
                    <a:pt x="636" y="2687"/>
                  </a:lnTo>
                  <a:lnTo>
                    <a:pt x="416" y="3151"/>
                  </a:lnTo>
                  <a:lnTo>
                    <a:pt x="245" y="3615"/>
                  </a:lnTo>
                  <a:lnTo>
                    <a:pt x="123" y="4104"/>
                  </a:lnTo>
                  <a:lnTo>
                    <a:pt x="50" y="4617"/>
                  </a:lnTo>
                  <a:lnTo>
                    <a:pt x="1" y="5154"/>
                  </a:lnTo>
                  <a:lnTo>
                    <a:pt x="25" y="5423"/>
                  </a:lnTo>
                  <a:lnTo>
                    <a:pt x="50" y="5691"/>
                  </a:lnTo>
                  <a:lnTo>
                    <a:pt x="123" y="6204"/>
                  </a:lnTo>
                  <a:lnTo>
                    <a:pt x="245" y="6693"/>
                  </a:lnTo>
                  <a:lnTo>
                    <a:pt x="416" y="7132"/>
                  </a:lnTo>
                  <a:lnTo>
                    <a:pt x="636" y="7572"/>
                  </a:lnTo>
                  <a:lnTo>
                    <a:pt x="856" y="7963"/>
                  </a:lnTo>
                  <a:lnTo>
                    <a:pt x="1100" y="8353"/>
                  </a:lnTo>
                  <a:lnTo>
                    <a:pt x="1369" y="8744"/>
                  </a:lnTo>
                  <a:lnTo>
                    <a:pt x="1906" y="9526"/>
                  </a:lnTo>
                  <a:lnTo>
                    <a:pt x="2150" y="9941"/>
                  </a:lnTo>
                  <a:lnTo>
                    <a:pt x="2394" y="10356"/>
                  </a:lnTo>
                  <a:lnTo>
                    <a:pt x="2614" y="10796"/>
                  </a:lnTo>
                  <a:lnTo>
                    <a:pt x="2810" y="11284"/>
                  </a:lnTo>
                  <a:lnTo>
                    <a:pt x="2980" y="11797"/>
                  </a:lnTo>
                  <a:lnTo>
                    <a:pt x="3103" y="12334"/>
                  </a:lnTo>
                  <a:lnTo>
                    <a:pt x="4079" y="12334"/>
                  </a:lnTo>
                  <a:lnTo>
                    <a:pt x="3249" y="8500"/>
                  </a:lnTo>
                  <a:lnTo>
                    <a:pt x="2663" y="5642"/>
                  </a:lnTo>
                  <a:lnTo>
                    <a:pt x="2663" y="5520"/>
                  </a:lnTo>
                  <a:lnTo>
                    <a:pt x="2712" y="5423"/>
                  </a:lnTo>
                  <a:lnTo>
                    <a:pt x="2785" y="5374"/>
                  </a:lnTo>
                  <a:lnTo>
                    <a:pt x="2883" y="5349"/>
                  </a:lnTo>
                  <a:lnTo>
                    <a:pt x="2956" y="5349"/>
                  </a:lnTo>
                  <a:lnTo>
                    <a:pt x="3054" y="5398"/>
                  </a:lnTo>
                  <a:lnTo>
                    <a:pt x="4031" y="6253"/>
                  </a:lnTo>
                  <a:lnTo>
                    <a:pt x="4983" y="5398"/>
                  </a:lnTo>
                  <a:lnTo>
                    <a:pt x="5081" y="5349"/>
                  </a:lnTo>
                  <a:lnTo>
                    <a:pt x="5227" y="5349"/>
                  </a:lnTo>
                  <a:lnTo>
                    <a:pt x="5325" y="5398"/>
                  </a:lnTo>
                  <a:lnTo>
                    <a:pt x="6278" y="6253"/>
                  </a:lnTo>
                  <a:lnTo>
                    <a:pt x="7254" y="5398"/>
                  </a:lnTo>
                  <a:lnTo>
                    <a:pt x="7352" y="5349"/>
                  </a:lnTo>
                  <a:lnTo>
                    <a:pt x="7425" y="5349"/>
                  </a:lnTo>
                  <a:lnTo>
                    <a:pt x="7523" y="5374"/>
                  </a:lnTo>
                  <a:lnTo>
                    <a:pt x="7596" y="5423"/>
                  </a:lnTo>
                  <a:lnTo>
                    <a:pt x="7645" y="5520"/>
                  </a:lnTo>
                  <a:lnTo>
                    <a:pt x="7645" y="5642"/>
                  </a:lnTo>
                  <a:lnTo>
                    <a:pt x="7059" y="8500"/>
                  </a:lnTo>
                  <a:lnTo>
                    <a:pt x="6229" y="12334"/>
                  </a:lnTo>
                  <a:lnTo>
                    <a:pt x="7206" y="12334"/>
                  </a:lnTo>
                  <a:lnTo>
                    <a:pt x="7328" y="11797"/>
                  </a:lnTo>
                  <a:lnTo>
                    <a:pt x="7499" y="11284"/>
                  </a:lnTo>
                  <a:lnTo>
                    <a:pt x="7694" y="10796"/>
                  </a:lnTo>
                  <a:lnTo>
                    <a:pt x="7914" y="10356"/>
                  </a:lnTo>
                  <a:lnTo>
                    <a:pt x="8158" y="9941"/>
                  </a:lnTo>
                  <a:lnTo>
                    <a:pt x="8402" y="9526"/>
                  </a:lnTo>
                  <a:lnTo>
                    <a:pt x="8940" y="8744"/>
                  </a:lnTo>
                  <a:lnTo>
                    <a:pt x="9208" y="8353"/>
                  </a:lnTo>
                  <a:lnTo>
                    <a:pt x="9453" y="7963"/>
                  </a:lnTo>
                  <a:lnTo>
                    <a:pt x="9672" y="7572"/>
                  </a:lnTo>
                  <a:lnTo>
                    <a:pt x="9892" y="7132"/>
                  </a:lnTo>
                  <a:lnTo>
                    <a:pt x="10063" y="6693"/>
                  </a:lnTo>
                  <a:lnTo>
                    <a:pt x="10185" y="6204"/>
                  </a:lnTo>
                  <a:lnTo>
                    <a:pt x="10259" y="5691"/>
                  </a:lnTo>
                  <a:lnTo>
                    <a:pt x="10283" y="5423"/>
                  </a:lnTo>
                  <a:lnTo>
                    <a:pt x="10307" y="5154"/>
                  </a:lnTo>
                  <a:lnTo>
                    <a:pt x="10259" y="4617"/>
                  </a:lnTo>
                  <a:lnTo>
                    <a:pt x="10185" y="4104"/>
                  </a:lnTo>
                  <a:lnTo>
                    <a:pt x="10063" y="3615"/>
                  </a:lnTo>
                  <a:lnTo>
                    <a:pt x="9892" y="3151"/>
                  </a:lnTo>
                  <a:lnTo>
                    <a:pt x="9672" y="2687"/>
                  </a:lnTo>
                  <a:lnTo>
                    <a:pt x="9428" y="2272"/>
                  </a:lnTo>
                  <a:lnTo>
                    <a:pt x="9111" y="1881"/>
                  </a:lnTo>
                  <a:lnTo>
                    <a:pt x="8793" y="1515"/>
                  </a:lnTo>
                  <a:lnTo>
                    <a:pt x="8427" y="1173"/>
                  </a:lnTo>
                  <a:lnTo>
                    <a:pt x="8036" y="880"/>
                  </a:lnTo>
                  <a:lnTo>
                    <a:pt x="7596" y="636"/>
                  </a:lnTo>
                  <a:lnTo>
                    <a:pt x="7157" y="416"/>
                  </a:lnTo>
                  <a:lnTo>
                    <a:pt x="6693" y="245"/>
                  </a:lnTo>
                  <a:lnTo>
                    <a:pt x="6180" y="98"/>
                  </a:lnTo>
                  <a:lnTo>
                    <a:pt x="5691" y="25"/>
                  </a:lnTo>
                  <a:lnTo>
                    <a:pt x="515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3" name="Shape 563"/>
          <p:cNvGrpSpPr/>
          <p:nvPr/>
        </p:nvGrpSpPr>
        <p:grpSpPr>
          <a:xfrm>
            <a:off x="477889" y="2615840"/>
            <a:ext cx="109265" cy="398166"/>
            <a:chOff x="727175" y="2957625"/>
            <a:chExt cx="130700" cy="476275"/>
          </a:xfrm>
        </p:grpSpPr>
        <p:sp>
          <p:nvSpPr>
            <p:cNvPr id="564" name="Shape 564"/>
            <p:cNvSpPr/>
            <p:nvPr/>
          </p:nvSpPr>
          <p:spPr>
            <a:xfrm>
              <a:off x="727175" y="2957625"/>
              <a:ext cx="130700" cy="476275"/>
            </a:xfrm>
            <a:custGeom>
              <a:avLst/>
              <a:gdLst/>
              <a:ahLst/>
              <a:cxnLst/>
              <a:rect l="0" t="0" r="0" b="0"/>
              <a:pathLst>
                <a:path w="5228" h="19051" extrusionOk="0">
                  <a:moveTo>
                    <a:pt x="2614" y="489"/>
                  </a:moveTo>
                  <a:lnTo>
                    <a:pt x="2858" y="538"/>
                  </a:lnTo>
                  <a:lnTo>
                    <a:pt x="3102" y="611"/>
                  </a:lnTo>
                  <a:lnTo>
                    <a:pt x="3322" y="709"/>
                  </a:lnTo>
                  <a:lnTo>
                    <a:pt x="3493" y="880"/>
                  </a:lnTo>
                  <a:lnTo>
                    <a:pt x="3664" y="1051"/>
                  </a:lnTo>
                  <a:lnTo>
                    <a:pt x="3762" y="1270"/>
                  </a:lnTo>
                  <a:lnTo>
                    <a:pt x="3835" y="1490"/>
                  </a:lnTo>
                  <a:lnTo>
                    <a:pt x="3859" y="1759"/>
                  </a:lnTo>
                  <a:lnTo>
                    <a:pt x="3859" y="14483"/>
                  </a:lnTo>
                  <a:lnTo>
                    <a:pt x="3884" y="14581"/>
                  </a:lnTo>
                  <a:lnTo>
                    <a:pt x="3908" y="14679"/>
                  </a:lnTo>
                  <a:lnTo>
                    <a:pt x="3957" y="14776"/>
                  </a:lnTo>
                  <a:lnTo>
                    <a:pt x="4030" y="14850"/>
                  </a:lnTo>
                  <a:lnTo>
                    <a:pt x="4177" y="14996"/>
                  </a:lnTo>
                  <a:lnTo>
                    <a:pt x="4324" y="15167"/>
                  </a:lnTo>
                  <a:lnTo>
                    <a:pt x="4446" y="15363"/>
                  </a:lnTo>
                  <a:lnTo>
                    <a:pt x="4543" y="15558"/>
                  </a:lnTo>
                  <a:lnTo>
                    <a:pt x="4641" y="15778"/>
                  </a:lnTo>
                  <a:lnTo>
                    <a:pt x="4690" y="15973"/>
                  </a:lnTo>
                  <a:lnTo>
                    <a:pt x="4714" y="16193"/>
                  </a:lnTo>
                  <a:lnTo>
                    <a:pt x="4739" y="16437"/>
                  </a:lnTo>
                  <a:lnTo>
                    <a:pt x="4714" y="16633"/>
                  </a:lnTo>
                  <a:lnTo>
                    <a:pt x="4690" y="16852"/>
                  </a:lnTo>
                  <a:lnTo>
                    <a:pt x="4641" y="17048"/>
                  </a:lnTo>
                  <a:lnTo>
                    <a:pt x="4568" y="17243"/>
                  </a:lnTo>
                  <a:lnTo>
                    <a:pt x="4470" y="17438"/>
                  </a:lnTo>
                  <a:lnTo>
                    <a:pt x="4372" y="17609"/>
                  </a:lnTo>
                  <a:lnTo>
                    <a:pt x="4250" y="17780"/>
                  </a:lnTo>
                  <a:lnTo>
                    <a:pt x="4104" y="17927"/>
                  </a:lnTo>
                  <a:lnTo>
                    <a:pt x="3957" y="18073"/>
                  </a:lnTo>
                  <a:lnTo>
                    <a:pt x="3811" y="18196"/>
                  </a:lnTo>
                  <a:lnTo>
                    <a:pt x="3615" y="18293"/>
                  </a:lnTo>
                  <a:lnTo>
                    <a:pt x="3444" y="18391"/>
                  </a:lnTo>
                  <a:lnTo>
                    <a:pt x="3249" y="18464"/>
                  </a:lnTo>
                  <a:lnTo>
                    <a:pt x="3029" y="18513"/>
                  </a:lnTo>
                  <a:lnTo>
                    <a:pt x="2834" y="18538"/>
                  </a:lnTo>
                  <a:lnTo>
                    <a:pt x="2614" y="18562"/>
                  </a:lnTo>
                  <a:lnTo>
                    <a:pt x="2394" y="18538"/>
                  </a:lnTo>
                  <a:lnTo>
                    <a:pt x="2174" y="18513"/>
                  </a:lnTo>
                  <a:lnTo>
                    <a:pt x="1979" y="18464"/>
                  </a:lnTo>
                  <a:lnTo>
                    <a:pt x="1784" y="18391"/>
                  </a:lnTo>
                  <a:lnTo>
                    <a:pt x="1613" y="18293"/>
                  </a:lnTo>
                  <a:lnTo>
                    <a:pt x="1417" y="18196"/>
                  </a:lnTo>
                  <a:lnTo>
                    <a:pt x="1271" y="18073"/>
                  </a:lnTo>
                  <a:lnTo>
                    <a:pt x="1124" y="17927"/>
                  </a:lnTo>
                  <a:lnTo>
                    <a:pt x="978" y="17780"/>
                  </a:lnTo>
                  <a:lnTo>
                    <a:pt x="855" y="17609"/>
                  </a:lnTo>
                  <a:lnTo>
                    <a:pt x="758" y="17438"/>
                  </a:lnTo>
                  <a:lnTo>
                    <a:pt x="660" y="17243"/>
                  </a:lnTo>
                  <a:lnTo>
                    <a:pt x="587" y="17048"/>
                  </a:lnTo>
                  <a:lnTo>
                    <a:pt x="538" y="16852"/>
                  </a:lnTo>
                  <a:lnTo>
                    <a:pt x="514" y="16633"/>
                  </a:lnTo>
                  <a:lnTo>
                    <a:pt x="489" y="16437"/>
                  </a:lnTo>
                  <a:lnTo>
                    <a:pt x="514" y="16193"/>
                  </a:lnTo>
                  <a:lnTo>
                    <a:pt x="538" y="15973"/>
                  </a:lnTo>
                  <a:lnTo>
                    <a:pt x="587" y="15778"/>
                  </a:lnTo>
                  <a:lnTo>
                    <a:pt x="684" y="15558"/>
                  </a:lnTo>
                  <a:lnTo>
                    <a:pt x="782" y="15363"/>
                  </a:lnTo>
                  <a:lnTo>
                    <a:pt x="904" y="15167"/>
                  </a:lnTo>
                  <a:lnTo>
                    <a:pt x="1051" y="14996"/>
                  </a:lnTo>
                  <a:lnTo>
                    <a:pt x="1197" y="14850"/>
                  </a:lnTo>
                  <a:lnTo>
                    <a:pt x="1271" y="14776"/>
                  </a:lnTo>
                  <a:lnTo>
                    <a:pt x="1319" y="14679"/>
                  </a:lnTo>
                  <a:lnTo>
                    <a:pt x="1344" y="14581"/>
                  </a:lnTo>
                  <a:lnTo>
                    <a:pt x="1368" y="14483"/>
                  </a:lnTo>
                  <a:lnTo>
                    <a:pt x="1368" y="1759"/>
                  </a:lnTo>
                  <a:lnTo>
                    <a:pt x="1393" y="1490"/>
                  </a:lnTo>
                  <a:lnTo>
                    <a:pt x="1466" y="1270"/>
                  </a:lnTo>
                  <a:lnTo>
                    <a:pt x="1564" y="1051"/>
                  </a:lnTo>
                  <a:lnTo>
                    <a:pt x="1735" y="880"/>
                  </a:lnTo>
                  <a:lnTo>
                    <a:pt x="1906" y="709"/>
                  </a:lnTo>
                  <a:lnTo>
                    <a:pt x="2125" y="611"/>
                  </a:lnTo>
                  <a:lnTo>
                    <a:pt x="2370" y="538"/>
                  </a:lnTo>
                  <a:lnTo>
                    <a:pt x="2614" y="489"/>
                  </a:lnTo>
                  <a:close/>
                  <a:moveTo>
                    <a:pt x="2614" y="0"/>
                  </a:moveTo>
                  <a:lnTo>
                    <a:pt x="2443" y="25"/>
                  </a:lnTo>
                  <a:lnTo>
                    <a:pt x="2272" y="49"/>
                  </a:lnTo>
                  <a:lnTo>
                    <a:pt x="2101" y="98"/>
                  </a:lnTo>
                  <a:lnTo>
                    <a:pt x="1930" y="147"/>
                  </a:lnTo>
                  <a:lnTo>
                    <a:pt x="1784" y="220"/>
                  </a:lnTo>
                  <a:lnTo>
                    <a:pt x="1637" y="318"/>
                  </a:lnTo>
                  <a:lnTo>
                    <a:pt x="1515" y="416"/>
                  </a:lnTo>
                  <a:lnTo>
                    <a:pt x="1393" y="513"/>
                  </a:lnTo>
                  <a:lnTo>
                    <a:pt x="1271" y="635"/>
                  </a:lnTo>
                  <a:lnTo>
                    <a:pt x="1173" y="782"/>
                  </a:lnTo>
                  <a:lnTo>
                    <a:pt x="1075" y="928"/>
                  </a:lnTo>
                  <a:lnTo>
                    <a:pt x="1002" y="1075"/>
                  </a:lnTo>
                  <a:lnTo>
                    <a:pt x="953" y="1246"/>
                  </a:lnTo>
                  <a:lnTo>
                    <a:pt x="904" y="1393"/>
                  </a:lnTo>
                  <a:lnTo>
                    <a:pt x="880" y="1588"/>
                  </a:lnTo>
                  <a:lnTo>
                    <a:pt x="880" y="1759"/>
                  </a:lnTo>
                  <a:lnTo>
                    <a:pt x="880" y="14483"/>
                  </a:lnTo>
                  <a:lnTo>
                    <a:pt x="684" y="14679"/>
                  </a:lnTo>
                  <a:lnTo>
                    <a:pt x="514" y="14874"/>
                  </a:lnTo>
                  <a:lnTo>
                    <a:pt x="367" y="15094"/>
                  </a:lnTo>
                  <a:lnTo>
                    <a:pt x="245" y="15338"/>
                  </a:lnTo>
                  <a:lnTo>
                    <a:pt x="147" y="15607"/>
                  </a:lnTo>
                  <a:lnTo>
                    <a:pt x="74" y="15875"/>
                  </a:lnTo>
                  <a:lnTo>
                    <a:pt x="25" y="16144"/>
                  </a:lnTo>
                  <a:lnTo>
                    <a:pt x="1" y="16437"/>
                  </a:lnTo>
                  <a:lnTo>
                    <a:pt x="25" y="16681"/>
                  </a:lnTo>
                  <a:lnTo>
                    <a:pt x="49" y="16950"/>
                  </a:lnTo>
                  <a:lnTo>
                    <a:pt x="123" y="17194"/>
                  </a:lnTo>
                  <a:lnTo>
                    <a:pt x="196" y="17438"/>
                  </a:lnTo>
                  <a:lnTo>
                    <a:pt x="318" y="17683"/>
                  </a:lnTo>
                  <a:lnTo>
                    <a:pt x="440" y="17878"/>
                  </a:lnTo>
                  <a:lnTo>
                    <a:pt x="611" y="18098"/>
                  </a:lnTo>
                  <a:lnTo>
                    <a:pt x="758" y="18269"/>
                  </a:lnTo>
                  <a:lnTo>
                    <a:pt x="953" y="18440"/>
                  </a:lnTo>
                  <a:lnTo>
                    <a:pt x="1149" y="18586"/>
                  </a:lnTo>
                  <a:lnTo>
                    <a:pt x="1368" y="18733"/>
                  </a:lnTo>
                  <a:lnTo>
                    <a:pt x="1588" y="18831"/>
                  </a:lnTo>
                  <a:lnTo>
                    <a:pt x="1832" y="18928"/>
                  </a:lnTo>
                  <a:lnTo>
                    <a:pt x="2077" y="18977"/>
                  </a:lnTo>
                  <a:lnTo>
                    <a:pt x="2345" y="19026"/>
                  </a:lnTo>
                  <a:lnTo>
                    <a:pt x="2614" y="19050"/>
                  </a:lnTo>
                  <a:lnTo>
                    <a:pt x="2883" y="19026"/>
                  </a:lnTo>
                  <a:lnTo>
                    <a:pt x="3151" y="18977"/>
                  </a:lnTo>
                  <a:lnTo>
                    <a:pt x="3395" y="18928"/>
                  </a:lnTo>
                  <a:lnTo>
                    <a:pt x="3640" y="18831"/>
                  </a:lnTo>
                  <a:lnTo>
                    <a:pt x="3859" y="18733"/>
                  </a:lnTo>
                  <a:lnTo>
                    <a:pt x="4079" y="18586"/>
                  </a:lnTo>
                  <a:lnTo>
                    <a:pt x="4275" y="18440"/>
                  </a:lnTo>
                  <a:lnTo>
                    <a:pt x="4470" y="18269"/>
                  </a:lnTo>
                  <a:lnTo>
                    <a:pt x="4617" y="18098"/>
                  </a:lnTo>
                  <a:lnTo>
                    <a:pt x="4788" y="17878"/>
                  </a:lnTo>
                  <a:lnTo>
                    <a:pt x="4910" y="17683"/>
                  </a:lnTo>
                  <a:lnTo>
                    <a:pt x="5032" y="17438"/>
                  </a:lnTo>
                  <a:lnTo>
                    <a:pt x="5105" y="17194"/>
                  </a:lnTo>
                  <a:lnTo>
                    <a:pt x="5178" y="16950"/>
                  </a:lnTo>
                  <a:lnTo>
                    <a:pt x="5203" y="16681"/>
                  </a:lnTo>
                  <a:lnTo>
                    <a:pt x="5227" y="16437"/>
                  </a:lnTo>
                  <a:lnTo>
                    <a:pt x="5203" y="16144"/>
                  </a:lnTo>
                  <a:lnTo>
                    <a:pt x="5154" y="15875"/>
                  </a:lnTo>
                  <a:lnTo>
                    <a:pt x="5081" y="15607"/>
                  </a:lnTo>
                  <a:lnTo>
                    <a:pt x="4983" y="15338"/>
                  </a:lnTo>
                  <a:lnTo>
                    <a:pt x="4861" y="15094"/>
                  </a:lnTo>
                  <a:lnTo>
                    <a:pt x="4714" y="14874"/>
                  </a:lnTo>
                  <a:lnTo>
                    <a:pt x="4543" y="14679"/>
                  </a:lnTo>
                  <a:lnTo>
                    <a:pt x="4348" y="14483"/>
                  </a:lnTo>
                  <a:lnTo>
                    <a:pt x="4348" y="1759"/>
                  </a:lnTo>
                  <a:lnTo>
                    <a:pt x="4348" y="1588"/>
                  </a:lnTo>
                  <a:lnTo>
                    <a:pt x="4324" y="1393"/>
                  </a:lnTo>
                  <a:lnTo>
                    <a:pt x="4275" y="1246"/>
                  </a:lnTo>
                  <a:lnTo>
                    <a:pt x="4226" y="1075"/>
                  </a:lnTo>
                  <a:lnTo>
                    <a:pt x="4153" y="928"/>
                  </a:lnTo>
                  <a:lnTo>
                    <a:pt x="4055" y="782"/>
                  </a:lnTo>
                  <a:lnTo>
                    <a:pt x="3957" y="635"/>
                  </a:lnTo>
                  <a:lnTo>
                    <a:pt x="3835" y="513"/>
                  </a:lnTo>
                  <a:lnTo>
                    <a:pt x="3713" y="416"/>
                  </a:lnTo>
                  <a:lnTo>
                    <a:pt x="3591" y="318"/>
                  </a:lnTo>
                  <a:lnTo>
                    <a:pt x="3444" y="220"/>
                  </a:lnTo>
                  <a:lnTo>
                    <a:pt x="3298" y="147"/>
                  </a:lnTo>
                  <a:lnTo>
                    <a:pt x="3127" y="98"/>
                  </a:lnTo>
                  <a:lnTo>
                    <a:pt x="2956" y="49"/>
                  </a:lnTo>
                  <a:lnTo>
                    <a:pt x="2785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Shape 565"/>
            <p:cNvSpPr/>
            <p:nvPr/>
          </p:nvSpPr>
          <p:spPr>
            <a:xfrm>
              <a:off x="751600" y="3090125"/>
              <a:ext cx="81850" cy="319350"/>
            </a:xfrm>
            <a:custGeom>
              <a:avLst/>
              <a:gdLst/>
              <a:ahLst/>
              <a:cxnLst/>
              <a:rect l="0" t="0" r="0" b="0"/>
              <a:pathLst>
                <a:path w="3274" h="12774" extrusionOk="0">
                  <a:moveTo>
                    <a:pt x="880" y="0"/>
                  </a:moveTo>
                  <a:lnTo>
                    <a:pt x="880" y="9183"/>
                  </a:lnTo>
                  <a:lnTo>
                    <a:pt x="855" y="9379"/>
                  </a:lnTo>
                  <a:lnTo>
                    <a:pt x="782" y="9574"/>
                  </a:lnTo>
                  <a:lnTo>
                    <a:pt x="684" y="9745"/>
                  </a:lnTo>
                  <a:lnTo>
                    <a:pt x="538" y="9916"/>
                  </a:lnTo>
                  <a:lnTo>
                    <a:pt x="416" y="10038"/>
                  </a:lnTo>
                  <a:lnTo>
                    <a:pt x="318" y="10160"/>
                  </a:lnTo>
                  <a:lnTo>
                    <a:pt x="220" y="10307"/>
                  </a:lnTo>
                  <a:lnTo>
                    <a:pt x="147" y="10453"/>
                  </a:lnTo>
                  <a:lnTo>
                    <a:pt x="74" y="10624"/>
                  </a:lnTo>
                  <a:lnTo>
                    <a:pt x="49" y="10795"/>
                  </a:lnTo>
                  <a:lnTo>
                    <a:pt x="1" y="10966"/>
                  </a:lnTo>
                  <a:lnTo>
                    <a:pt x="1" y="11137"/>
                  </a:lnTo>
                  <a:lnTo>
                    <a:pt x="1" y="11284"/>
                  </a:lnTo>
                  <a:lnTo>
                    <a:pt x="25" y="11455"/>
                  </a:lnTo>
                  <a:lnTo>
                    <a:pt x="74" y="11601"/>
                  </a:lnTo>
                  <a:lnTo>
                    <a:pt x="123" y="11772"/>
                  </a:lnTo>
                  <a:lnTo>
                    <a:pt x="196" y="11894"/>
                  </a:lnTo>
                  <a:lnTo>
                    <a:pt x="294" y="12041"/>
                  </a:lnTo>
                  <a:lnTo>
                    <a:pt x="367" y="12163"/>
                  </a:lnTo>
                  <a:lnTo>
                    <a:pt x="489" y="12285"/>
                  </a:lnTo>
                  <a:lnTo>
                    <a:pt x="587" y="12383"/>
                  </a:lnTo>
                  <a:lnTo>
                    <a:pt x="733" y="12480"/>
                  </a:lnTo>
                  <a:lnTo>
                    <a:pt x="855" y="12554"/>
                  </a:lnTo>
                  <a:lnTo>
                    <a:pt x="1002" y="12627"/>
                  </a:lnTo>
                  <a:lnTo>
                    <a:pt x="1148" y="12700"/>
                  </a:lnTo>
                  <a:lnTo>
                    <a:pt x="1319" y="12725"/>
                  </a:lnTo>
                  <a:lnTo>
                    <a:pt x="1466" y="12749"/>
                  </a:lnTo>
                  <a:lnTo>
                    <a:pt x="1637" y="12773"/>
                  </a:lnTo>
                  <a:lnTo>
                    <a:pt x="1808" y="12749"/>
                  </a:lnTo>
                  <a:lnTo>
                    <a:pt x="1954" y="12725"/>
                  </a:lnTo>
                  <a:lnTo>
                    <a:pt x="2125" y="12700"/>
                  </a:lnTo>
                  <a:lnTo>
                    <a:pt x="2272" y="12627"/>
                  </a:lnTo>
                  <a:lnTo>
                    <a:pt x="2418" y="12554"/>
                  </a:lnTo>
                  <a:lnTo>
                    <a:pt x="2541" y="12480"/>
                  </a:lnTo>
                  <a:lnTo>
                    <a:pt x="2687" y="12383"/>
                  </a:lnTo>
                  <a:lnTo>
                    <a:pt x="2785" y="12285"/>
                  </a:lnTo>
                  <a:lnTo>
                    <a:pt x="2907" y="12163"/>
                  </a:lnTo>
                  <a:lnTo>
                    <a:pt x="2980" y="12041"/>
                  </a:lnTo>
                  <a:lnTo>
                    <a:pt x="3078" y="11894"/>
                  </a:lnTo>
                  <a:lnTo>
                    <a:pt x="3151" y="11772"/>
                  </a:lnTo>
                  <a:lnTo>
                    <a:pt x="3200" y="11601"/>
                  </a:lnTo>
                  <a:lnTo>
                    <a:pt x="3249" y="11455"/>
                  </a:lnTo>
                  <a:lnTo>
                    <a:pt x="3273" y="11284"/>
                  </a:lnTo>
                  <a:lnTo>
                    <a:pt x="3273" y="11137"/>
                  </a:lnTo>
                  <a:lnTo>
                    <a:pt x="3273" y="10966"/>
                  </a:lnTo>
                  <a:lnTo>
                    <a:pt x="3224" y="10795"/>
                  </a:lnTo>
                  <a:lnTo>
                    <a:pt x="3200" y="10624"/>
                  </a:lnTo>
                  <a:lnTo>
                    <a:pt x="3127" y="10453"/>
                  </a:lnTo>
                  <a:lnTo>
                    <a:pt x="3053" y="10307"/>
                  </a:lnTo>
                  <a:lnTo>
                    <a:pt x="2956" y="10160"/>
                  </a:lnTo>
                  <a:lnTo>
                    <a:pt x="2858" y="10038"/>
                  </a:lnTo>
                  <a:lnTo>
                    <a:pt x="2736" y="9916"/>
                  </a:lnTo>
                  <a:lnTo>
                    <a:pt x="2589" y="9745"/>
                  </a:lnTo>
                  <a:lnTo>
                    <a:pt x="2492" y="9574"/>
                  </a:lnTo>
                  <a:lnTo>
                    <a:pt x="2418" y="9379"/>
                  </a:lnTo>
                  <a:lnTo>
                    <a:pt x="2394" y="9183"/>
                  </a:lnTo>
                  <a:lnTo>
                    <a:pt x="2394" y="8255"/>
                  </a:lnTo>
                  <a:lnTo>
                    <a:pt x="2052" y="8255"/>
                  </a:lnTo>
                  <a:lnTo>
                    <a:pt x="1954" y="8231"/>
                  </a:lnTo>
                  <a:lnTo>
                    <a:pt x="1881" y="8182"/>
                  </a:lnTo>
                  <a:lnTo>
                    <a:pt x="1832" y="8109"/>
                  </a:lnTo>
                  <a:lnTo>
                    <a:pt x="1808" y="8011"/>
                  </a:lnTo>
                  <a:lnTo>
                    <a:pt x="1832" y="7913"/>
                  </a:lnTo>
                  <a:lnTo>
                    <a:pt x="1881" y="7840"/>
                  </a:lnTo>
                  <a:lnTo>
                    <a:pt x="1954" y="7791"/>
                  </a:lnTo>
                  <a:lnTo>
                    <a:pt x="2052" y="7767"/>
                  </a:lnTo>
                  <a:lnTo>
                    <a:pt x="2394" y="7767"/>
                  </a:lnTo>
                  <a:lnTo>
                    <a:pt x="2394" y="6912"/>
                  </a:lnTo>
                  <a:lnTo>
                    <a:pt x="2052" y="6912"/>
                  </a:lnTo>
                  <a:lnTo>
                    <a:pt x="1954" y="6888"/>
                  </a:lnTo>
                  <a:lnTo>
                    <a:pt x="1881" y="6839"/>
                  </a:lnTo>
                  <a:lnTo>
                    <a:pt x="1832" y="6765"/>
                  </a:lnTo>
                  <a:lnTo>
                    <a:pt x="1808" y="6668"/>
                  </a:lnTo>
                  <a:lnTo>
                    <a:pt x="1832" y="6570"/>
                  </a:lnTo>
                  <a:lnTo>
                    <a:pt x="1881" y="6497"/>
                  </a:lnTo>
                  <a:lnTo>
                    <a:pt x="1954" y="6448"/>
                  </a:lnTo>
                  <a:lnTo>
                    <a:pt x="2052" y="6423"/>
                  </a:lnTo>
                  <a:lnTo>
                    <a:pt x="2394" y="6423"/>
                  </a:lnTo>
                  <a:lnTo>
                    <a:pt x="2394" y="5569"/>
                  </a:lnTo>
                  <a:lnTo>
                    <a:pt x="2052" y="5569"/>
                  </a:lnTo>
                  <a:lnTo>
                    <a:pt x="1954" y="5544"/>
                  </a:lnTo>
                  <a:lnTo>
                    <a:pt x="1881" y="5495"/>
                  </a:lnTo>
                  <a:lnTo>
                    <a:pt x="1832" y="5422"/>
                  </a:lnTo>
                  <a:lnTo>
                    <a:pt x="1808" y="5324"/>
                  </a:lnTo>
                  <a:lnTo>
                    <a:pt x="1832" y="5227"/>
                  </a:lnTo>
                  <a:lnTo>
                    <a:pt x="1881" y="5153"/>
                  </a:lnTo>
                  <a:lnTo>
                    <a:pt x="1954" y="5105"/>
                  </a:lnTo>
                  <a:lnTo>
                    <a:pt x="2052" y="5080"/>
                  </a:lnTo>
                  <a:lnTo>
                    <a:pt x="2394" y="5080"/>
                  </a:lnTo>
                  <a:lnTo>
                    <a:pt x="2394" y="4225"/>
                  </a:lnTo>
                  <a:lnTo>
                    <a:pt x="2052" y="4225"/>
                  </a:lnTo>
                  <a:lnTo>
                    <a:pt x="1954" y="4201"/>
                  </a:lnTo>
                  <a:lnTo>
                    <a:pt x="1881" y="4152"/>
                  </a:lnTo>
                  <a:lnTo>
                    <a:pt x="1832" y="4079"/>
                  </a:lnTo>
                  <a:lnTo>
                    <a:pt x="1808" y="3981"/>
                  </a:lnTo>
                  <a:lnTo>
                    <a:pt x="1832" y="3883"/>
                  </a:lnTo>
                  <a:lnTo>
                    <a:pt x="1881" y="3810"/>
                  </a:lnTo>
                  <a:lnTo>
                    <a:pt x="1954" y="3761"/>
                  </a:lnTo>
                  <a:lnTo>
                    <a:pt x="2052" y="3737"/>
                  </a:lnTo>
                  <a:lnTo>
                    <a:pt x="2394" y="3737"/>
                  </a:lnTo>
                  <a:lnTo>
                    <a:pt x="2394" y="2882"/>
                  </a:lnTo>
                  <a:lnTo>
                    <a:pt x="2052" y="2882"/>
                  </a:lnTo>
                  <a:lnTo>
                    <a:pt x="1954" y="2858"/>
                  </a:lnTo>
                  <a:lnTo>
                    <a:pt x="1881" y="2809"/>
                  </a:lnTo>
                  <a:lnTo>
                    <a:pt x="1832" y="2736"/>
                  </a:lnTo>
                  <a:lnTo>
                    <a:pt x="1808" y="2638"/>
                  </a:lnTo>
                  <a:lnTo>
                    <a:pt x="1832" y="2540"/>
                  </a:lnTo>
                  <a:lnTo>
                    <a:pt x="1881" y="2467"/>
                  </a:lnTo>
                  <a:lnTo>
                    <a:pt x="1954" y="2418"/>
                  </a:lnTo>
                  <a:lnTo>
                    <a:pt x="2052" y="2394"/>
                  </a:lnTo>
                  <a:lnTo>
                    <a:pt x="2394" y="2394"/>
                  </a:lnTo>
                  <a:lnTo>
                    <a:pt x="2394" y="1539"/>
                  </a:lnTo>
                  <a:lnTo>
                    <a:pt x="2052" y="1539"/>
                  </a:lnTo>
                  <a:lnTo>
                    <a:pt x="1954" y="1514"/>
                  </a:lnTo>
                  <a:lnTo>
                    <a:pt x="1881" y="1466"/>
                  </a:lnTo>
                  <a:lnTo>
                    <a:pt x="1832" y="1392"/>
                  </a:lnTo>
                  <a:lnTo>
                    <a:pt x="1808" y="1295"/>
                  </a:lnTo>
                  <a:lnTo>
                    <a:pt x="1832" y="1197"/>
                  </a:lnTo>
                  <a:lnTo>
                    <a:pt x="1881" y="1124"/>
                  </a:lnTo>
                  <a:lnTo>
                    <a:pt x="1954" y="1075"/>
                  </a:lnTo>
                  <a:lnTo>
                    <a:pt x="2052" y="1050"/>
                  </a:lnTo>
                  <a:lnTo>
                    <a:pt x="2394" y="1050"/>
                  </a:lnTo>
                  <a:lnTo>
                    <a:pt x="239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6" name="Shape 566"/>
          <p:cNvSpPr/>
          <p:nvPr/>
        </p:nvSpPr>
        <p:spPr>
          <a:xfrm>
            <a:off x="1492208" y="2600114"/>
            <a:ext cx="334860" cy="429809"/>
          </a:xfrm>
          <a:custGeom>
            <a:avLst/>
            <a:gdLst/>
            <a:ahLst/>
            <a:cxnLst/>
            <a:rect l="0" t="0" r="0" b="0"/>
            <a:pathLst>
              <a:path w="16022" h="20565" extrusionOk="0">
                <a:moveTo>
                  <a:pt x="14434" y="1588"/>
                </a:moveTo>
                <a:lnTo>
                  <a:pt x="14434" y="17683"/>
                </a:lnTo>
                <a:lnTo>
                  <a:pt x="1588" y="17683"/>
                </a:lnTo>
                <a:lnTo>
                  <a:pt x="1588" y="1588"/>
                </a:lnTo>
                <a:close/>
                <a:moveTo>
                  <a:pt x="8011" y="18293"/>
                </a:moveTo>
                <a:lnTo>
                  <a:pt x="8182" y="18318"/>
                </a:lnTo>
                <a:lnTo>
                  <a:pt x="8328" y="18366"/>
                </a:lnTo>
                <a:lnTo>
                  <a:pt x="8475" y="18440"/>
                </a:lnTo>
                <a:lnTo>
                  <a:pt x="8597" y="18537"/>
                </a:lnTo>
                <a:lnTo>
                  <a:pt x="8695" y="18660"/>
                </a:lnTo>
                <a:lnTo>
                  <a:pt x="8768" y="18806"/>
                </a:lnTo>
                <a:lnTo>
                  <a:pt x="8817" y="18953"/>
                </a:lnTo>
                <a:lnTo>
                  <a:pt x="8841" y="19124"/>
                </a:lnTo>
                <a:lnTo>
                  <a:pt x="8817" y="19295"/>
                </a:lnTo>
                <a:lnTo>
                  <a:pt x="8768" y="19441"/>
                </a:lnTo>
                <a:lnTo>
                  <a:pt x="8695" y="19588"/>
                </a:lnTo>
                <a:lnTo>
                  <a:pt x="8597" y="19710"/>
                </a:lnTo>
                <a:lnTo>
                  <a:pt x="8475" y="19807"/>
                </a:lnTo>
                <a:lnTo>
                  <a:pt x="8328" y="19881"/>
                </a:lnTo>
                <a:lnTo>
                  <a:pt x="8182" y="19930"/>
                </a:lnTo>
                <a:lnTo>
                  <a:pt x="8011" y="19954"/>
                </a:lnTo>
                <a:lnTo>
                  <a:pt x="7840" y="19930"/>
                </a:lnTo>
                <a:lnTo>
                  <a:pt x="7693" y="19881"/>
                </a:lnTo>
                <a:lnTo>
                  <a:pt x="7547" y="19807"/>
                </a:lnTo>
                <a:lnTo>
                  <a:pt x="7425" y="19710"/>
                </a:lnTo>
                <a:lnTo>
                  <a:pt x="7327" y="19588"/>
                </a:lnTo>
                <a:lnTo>
                  <a:pt x="7254" y="19441"/>
                </a:lnTo>
                <a:lnTo>
                  <a:pt x="7205" y="19295"/>
                </a:lnTo>
                <a:lnTo>
                  <a:pt x="7181" y="19124"/>
                </a:lnTo>
                <a:lnTo>
                  <a:pt x="7205" y="18953"/>
                </a:lnTo>
                <a:lnTo>
                  <a:pt x="7254" y="18806"/>
                </a:lnTo>
                <a:lnTo>
                  <a:pt x="7327" y="18660"/>
                </a:lnTo>
                <a:lnTo>
                  <a:pt x="7425" y="18537"/>
                </a:lnTo>
                <a:lnTo>
                  <a:pt x="7547" y="18440"/>
                </a:lnTo>
                <a:lnTo>
                  <a:pt x="7693" y="18366"/>
                </a:lnTo>
                <a:lnTo>
                  <a:pt x="7840" y="18318"/>
                </a:lnTo>
                <a:lnTo>
                  <a:pt x="8011" y="18293"/>
                </a:lnTo>
                <a:close/>
                <a:moveTo>
                  <a:pt x="1270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7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7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70" y="20565"/>
                </a:lnTo>
                <a:lnTo>
                  <a:pt x="14752" y="20565"/>
                </a:lnTo>
                <a:lnTo>
                  <a:pt x="14996" y="20540"/>
                </a:lnTo>
                <a:lnTo>
                  <a:pt x="15240" y="20467"/>
                </a:lnTo>
                <a:lnTo>
                  <a:pt x="15460" y="20345"/>
                </a:lnTo>
                <a:lnTo>
                  <a:pt x="15655" y="20198"/>
                </a:lnTo>
                <a:lnTo>
                  <a:pt x="15802" y="20003"/>
                </a:lnTo>
                <a:lnTo>
                  <a:pt x="15924" y="19783"/>
                </a:lnTo>
                <a:lnTo>
                  <a:pt x="15997" y="19539"/>
                </a:lnTo>
                <a:lnTo>
                  <a:pt x="16022" y="19270"/>
                </a:lnTo>
                <a:lnTo>
                  <a:pt x="16022" y="1295"/>
                </a:lnTo>
                <a:lnTo>
                  <a:pt x="15997" y="1026"/>
                </a:lnTo>
                <a:lnTo>
                  <a:pt x="15924" y="782"/>
                </a:lnTo>
                <a:lnTo>
                  <a:pt x="15802" y="562"/>
                </a:lnTo>
                <a:lnTo>
                  <a:pt x="15655" y="367"/>
                </a:lnTo>
                <a:lnTo>
                  <a:pt x="15460" y="220"/>
                </a:lnTo>
                <a:lnTo>
                  <a:pt x="15240" y="98"/>
                </a:lnTo>
                <a:lnTo>
                  <a:pt x="14996" y="25"/>
                </a:lnTo>
                <a:lnTo>
                  <a:pt x="1475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7" name="Shape 567"/>
          <p:cNvSpPr/>
          <p:nvPr/>
        </p:nvSpPr>
        <p:spPr>
          <a:xfrm>
            <a:off x="972049" y="2600114"/>
            <a:ext cx="248083" cy="429809"/>
          </a:xfrm>
          <a:custGeom>
            <a:avLst/>
            <a:gdLst/>
            <a:ahLst/>
            <a:cxnLst/>
            <a:rect l="0" t="0" r="0" b="0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68" name="Shape 568"/>
          <p:cNvGrpSpPr/>
          <p:nvPr/>
        </p:nvGrpSpPr>
        <p:grpSpPr>
          <a:xfrm>
            <a:off x="2029631" y="2628589"/>
            <a:ext cx="386943" cy="372647"/>
            <a:chOff x="2583325" y="2972875"/>
            <a:chExt cx="462850" cy="445750"/>
          </a:xfrm>
        </p:grpSpPr>
        <p:sp>
          <p:nvSpPr>
            <p:cNvPr id="569" name="Shape 569"/>
            <p:cNvSpPr/>
            <p:nvPr/>
          </p:nvSpPr>
          <p:spPr>
            <a:xfrm>
              <a:off x="2701775" y="3323350"/>
              <a:ext cx="225950" cy="95275"/>
            </a:xfrm>
            <a:custGeom>
              <a:avLst/>
              <a:gdLst/>
              <a:ahLst/>
              <a:cxnLst/>
              <a:rect l="0" t="0" r="0" b="0"/>
              <a:pathLst>
                <a:path w="9038" h="3811" extrusionOk="0">
                  <a:moveTo>
                    <a:pt x="2956" y="1"/>
                  </a:moveTo>
                  <a:lnTo>
                    <a:pt x="2956" y="2956"/>
                  </a:lnTo>
                  <a:lnTo>
                    <a:pt x="685" y="2956"/>
                  </a:lnTo>
                  <a:lnTo>
                    <a:pt x="514" y="3005"/>
                  </a:lnTo>
                  <a:lnTo>
                    <a:pt x="367" y="3103"/>
                  </a:lnTo>
                  <a:lnTo>
                    <a:pt x="245" y="3200"/>
                  </a:lnTo>
                  <a:lnTo>
                    <a:pt x="147" y="3322"/>
                  </a:lnTo>
                  <a:lnTo>
                    <a:pt x="50" y="3469"/>
                  </a:lnTo>
                  <a:lnTo>
                    <a:pt x="1" y="3640"/>
                  </a:lnTo>
                  <a:lnTo>
                    <a:pt x="1" y="3811"/>
                  </a:lnTo>
                  <a:lnTo>
                    <a:pt x="9037" y="3811"/>
                  </a:lnTo>
                  <a:lnTo>
                    <a:pt x="9037" y="3640"/>
                  </a:lnTo>
                  <a:lnTo>
                    <a:pt x="8988" y="3469"/>
                  </a:lnTo>
                  <a:lnTo>
                    <a:pt x="8891" y="3322"/>
                  </a:lnTo>
                  <a:lnTo>
                    <a:pt x="8793" y="3200"/>
                  </a:lnTo>
                  <a:lnTo>
                    <a:pt x="8671" y="3103"/>
                  </a:lnTo>
                  <a:lnTo>
                    <a:pt x="8524" y="3005"/>
                  </a:lnTo>
                  <a:lnTo>
                    <a:pt x="8353" y="2956"/>
                  </a:lnTo>
                  <a:lnTo>
                    <a:pt x="6082" y="2956"/>
                  </a:lnTo>
                  <a:lnTo>
                    <a:pt x="608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Shape 570"/>
            <p:cNvSpPr/>
            <p:nvPr/>
          </p:nvSpPr>
          <p:spPr>
            <a:xfrm>
              <a:off x="2583325" y="2972875"/>
              <a:ext cx="462850" cy="337075"/>
            </a:xfrm>
            <a:custGeom>
              <a:avLst/>
              <a:gdLst/>
              <a:ahLst/>
              <a:cxnLst/>
              <a:rect l="0" t="0" r="0" b="0"/>
              <a:pathLst>
                <a:path w="18514" h="13483" extrusionOk="0">
                  <a:moveTo>
                    <a:pt x="17048" y="1466"/>
                  </a:moveTo>
                  <a:lnTo>
                    <a:pt x="17048" y="12017"/>
                  </a:lnTo>
                  <a:lnTo>
                    <a:pt x="1466" y="12017"/>
                  </a:lnTo>
                  <a:lnTo>
                    <a:pt x="1466" y="1466"/>
                  </a:lnTo>
                  <a:close/>
                  <a:moveTo>
                    <a:pt x="391" y="1"/>
                  </a:moveTo>
                  <a:lnTo>
                    <a:pt x="318" y="50"/>
                  </a:lnTo>
                  <a:lnTo>
                    <a:pt x="220" y="74"/>
                  </a:lnTo>
                  <a:lnTo>
                    <a:pt x="147" y="148"/>
                  </a:lnTo>
                  <a:lnTo>
                    <a:pt x="98" y="221"/>
                  </a:lnTo>
                  <a:lnTo>
                    <a:pt x="49" y="294"/>
                  </a:lnTo>
                  <a:lnTo>
                    <a:pt x="25" y="392"/>
                  </a:lnTo>
                  <a:lnTo>
                    <a:pt x="1" y="489"/>
                  </a:lnTo>
                  <a:lnTo>
                    <a:pt x="1" y="12994"/>
                  </a:lnTo>
                  <a:lnTo>
                    <a:pt x="25" y="13092"/>
                  </a:lnTo>
                  <a:lnTo>
                    <a:pt x="49" y="13189"/>
                  </a:lnTo>
                  <a:lnTo>
                    <a:pt x="98" y="13263"/>
                  </a:lnTo>
                  <a:lnTo>
                    <a:pt x="147" y="13336"/>
                  </a:lnTo>
                  <a:lnTo>
                    <a:pt x="220" y="13409"/>
                  </a:lnTo>
                  <a:lnTo>
                    <a:pt x="318" y="13434"/>
                  </a:lnTo>
                  <a:lnTo>
                    <a:pt x="391" y="13483"/>
                  </a:lnTo>
                  <a:lnTo>
                    <a:pt x="18123" y="13483"/>
                  </a:lnTo>
                  <a:lnTo>
                    <a:pt x="18196" y="13434"/>
                  </a:lnTo>
                  <a:lnTo>
                    <a:pt x="18293" y="13409"/>
                  </a:lnTo>
                  <a:lnTo>
                    <a:pt x="18367" y="13336"/>
                  </a:lnTo>
                  <a:lnTo>
                    <a:pt x="18416" y="13263"/>
                  </a:lnTo>
                  <a:lnTo>
                    <a:pt x="18464" y="13189"/>
                  </a:lnTo>
                  <a:lnTo>
                    <a:pt x="18489" y="13092"/>
                  </a:lnTo>
                  <a:lnTo>
                    <a:pt x="18513" y="12994"/>
                  </a:lnTo>
                  <a:lnTo>
                    <a:pt x="18513" y="489"/>
                  </a:lnTo>
                  <a:lnTo>
                    <a:pt x="18489" y="392"/>
                  </a:lnTo>
                  <a:lnTo>
                    <a:pt x="18464" y="294"/>
                  </a:lnTo>
                  <a:lnTo>
                    <a:pt x="18416" y="221"/>
                  </a:lnTo>
                  <a:lnTo>
                    <a:pt x="18367" y="148"/>
                  </a:lnTo>
                  <a:lnTo>
                    <a:pt x="18293" y="74"/>
                  </a:lnTo>
                  <a:lnTo>
                    <a:pt x="18196" y="50"/>
                  </a:lnTo>
                  <a:lnTo>
                    <a:pt x="1812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1" name="Shape 571"/>
          <p:cNvGrpSpPr/>
          <p:nvPr/>
        </p:nvGrpSpPr>
        <p:grpSpPr>
          <a:xfrm>
            <a:off x="2579886" y="2684246"/>
            <a:ext cx="413486" cy="261355"/>
            <a:chOff x="3241525" y="3039450"/>
            <a:chExt cx="494600" cy="312625"/>
          </a:xfrm>
        </p:grpSpPr>
        <p:sp>
          <p:nvSpPr>
            <p:cNvPr id="572" name="Shape 572"/>
            <p:cNvSpPr/>
            <p:nvPr/>
          </p:nvSpPr>
          <p:spPr>
            <a:xfrm>
              <a:off x="3241525" y="3039450"/>
              <a:ext cx="494600" cy="312625"/>
            </a:xfrm>
            <a:custGeom>
              <a:avLst/>
              <a:gdLst/>
              <a:ahLst/>
              <a:cxnLst/>
              <a:rect l="0" t="0" r="0" b="0"/>
              <a:pathLst>
                <a:path w="19784" h="12505" extrusionOk="0">
                  <a:moveTo>
                    <a:pt x="9892" y="977"/>
                  </a:moveTo>
                  <a:lnTo>
                    <a:pt x="10356" y="1001"/>
                  </a:lnTo>
                  <a:lnTo>
                    <a:pt x="10796" y="1050"/>
                  </a:lnTo>
                  <a:lnTo>
                    <a:pt x="11235" y="1124"/>
                  </a:lnTo>
                  <a:lnTo>
                    <a:pt x="11675" y="1221"/>
                  </a:lnTo>
                  <a:lnTo>
                    <a:pt x="12090" y="1343"/>
                  </a:lnTo>
                  <a:lnTo>
                    <a:pt x="12505" y="1490"/>
                  </a:lnTo>
                  <a:lnTo>
                    <a:pt x="12920" y="1661"/>
                  </a:lnTo>
                  <a:lnTo>
                    <a:pt x="13311" y="1832"/>
                  </a:lnTo>
                  <a:lnTo>
                    <a:pt x="13702" y="2027"/>
                  </a:lnTo>
                  <a:lnTo>
                    <a:pt x="14068" y="2223"/>
                  </a:lnTo>
                  <a:lnTo>
                    <a:pt x="14752" y="2662"/>
                  </a:lnTo>
                  <a:lnTo>
                    <a:pt x="15412" y="3126"/>
                  </a:lnTo>
                  <a:lnTo>
                    <a:pt x="15973" y="3590"/>
                  </a:lnTo>
                  <a:lnTo>
                    <a:pt x="16462" y="4005"/>
                  </a:lnTo>
                  <a:lnTo>
                    <a:pt x="16901" y="4421"/>
                  </a:lnTo>
                  <a:lnTo>
                    <a:pt x="17292" y="4811"/>
                  </a:lnTo>
                  <a:lnTo>
                    <a:pt x="17634" y="5178"/>
                  </a:lnTo>
                  <a:lnTo>
                    <a:pt x="18196" y="5813"/>
                  </a:lnTo>
                  <a:lnTo>
                    <a:pt x="18562" y="6252"/>
                  </a:lnTo>
                  <a:lnTo>
                    <a:pt x="18196" y="6692"/>
                  </a:lnTo>
                  <a:lnTo>
                    <a:pt x="17634" y="7327"/>
                  </a:lnTo>
                  <a:lnTo>
                    <a:pt x="17292" y="7693"/>
                  </a:lnTo>
                  <a:lnTo>
                    <a:pt x="16901" y="8084"/>
                  </a:lnTo>
                  <a:lnTo>
                    <a:pt x="16462" y="8499"/>
                  </a:lnTo>
                  <a:lnTo>
                    <a:pt x="15973" y="8915"/>
                  </a:lnTo>
                  <a:lnTo>
                    <a:pt x="15412" y="9379"/>
                  </a:lnTo>
                  <a:lnTo>
                    <a:pt x="14752" y="9843"/>
                  </a:lnTo>
                  <a:lnTo>
                    <a:pt x="14068" y="10282"/>
                  </a:lnTo>
                  <a:lnTo>
                    <a:pt x="13702" y="10478"/>
                  </a:lnTo>
                  <a:lnTo>
                    <a:pt x="13311" y="10673"/>
                  </a:lnTo>
                  <a:lnTo>
                    <a:pt x="12920" y="10844"/>
                  </a:lnTo>
                  <a:lnTo>
                    <a:pt x="12505" y="11015"/>
                  </a:lnTo>
                  <a:lnTo>
                    <a:pt x="12090" y="11161"/>
                  </a:lnTo>
                  <a:lnTo>
                    <a:pt x="11675" y="11284"/>
                  </a:lnTo>
                  <a:lnTo>
                    <a:pt x="11235" y="11381"/>
                  </a:lnTo>
                  <a:lnTo>
                    <a:pt x="10796" y="11455"/>
                  </a:lnTo>
                  <a:lnTo>
                    <a:pt x="10356" y="11503"/>
                  </a:lnTo>
                  <a:lnTo>
                    <a:pt x="9892" y="11528"/>
                  </a:lnTo>
                  <a:lnTo>
                    <a:pt x="9477" y="11528"/>
                  </a:lnTo>
                  <a:lnTo>
                    <a:pt x="9086" y="11479"/>
                  </a:lnTo>
                  <a:lnTo>
                    <a:pt x="8695" y="11430"/>
                  </a:lnTo>
                  <a:lnTo>
                    <a:pt x="8304" y="11332"/>
                  </a:lnTo>
                  <a:lnTo>
                    <a:pt x="7914" y="11235"/>
                  </a:lnTo>
                  <a:lnTo>
                    <a:pt x="7523" y="11113"/>
                  </a:lnTo>
                  <a:lnTo>
                    <a:pt x="7157" y="10990"/>
                  </a:lnTo>
                  <a:lnTo>
                    <a:pt x="6790" y="10844"/>
                  </a:lnTo>
                  <a:lnTo>
                    <a:pt x="6448" y="10673"/>
                  </a:lnTo>
                  <a:lnTo>
                    <a:pt x="6082" y="10502"/>
                  </a:lnTo>
                  <a:lnTo>
                    <a:pt x="5423" y="10111"/>
                  </a:lnTo>
                  <a:lnTo>
                    <a:pt x="4788" y="9696"/>
                  </a:lnTo>
                  <a:lnTo>
                    <a:pt x="4201" y="9232"/>
                  </a:lnTo>
                  <a:lnTo>
                    <a:pt x="3640" y="8792"/>
                  </a:lnTo>
                  <a:lnTo>
                    <a:pt x="3127" y="8328"/>
                  </a:lnTo>
                  <a:lnTo>
                    <a:pt x="2663" y="7889"/>
                  </a:lnTo>
                  <a:lnTo>
                    <a:pt x="2272" y="7474"/>
                  </a:lnTo>
                  <a:lnTo>
                    <a:pt x="1613" y="6741"/>
                  </a:lnTo>
                  <a:lnTo>
                    <a:pt x="1222" y="6252"/>
                  </a:lnTo>
                  <a:lnTo>
                    <a:pt x="1613" y="5764"/>
                  </a:lnTo>
                  <a:lnTo>
                    <a:pt x="2272" y="5031"/>
                  </a:lnTo>
                  <a:lnTo>
                    <a:pt x="2663" y="4616"/>
                  </a:lnTo>
                  <a:lnTo>
                    <a:pt x="3127" y="4176"/>
                  </a:lnTo>
                  <a:lnTo>
                    <a:pt x="3640" y="3712"/>
                  </a:lnTo>
                  <a:lnTo>
                    <a:pt x="4201" y="3273"/>
                  </a:lnTo>
                  <a:lnTo>
                    <a:pt x="4788" y="2833"/>
                  </a:lnTo>
                  <a:lnTo>
                    <a:pt x="5423" y="2394"/>
                  </a:lnTo>
                  <a:lnTo>
                    <a:pt x="6082" y="2003"/>
                  </a:lnTo>
                  <a:lnTo>
                    <a:pt x="6448" y="1832"/>
                  </a:lnTo>
                  <a:lnTo>
                    <a:pt x="6790" y="1661"/>
                  </a:lnTo>
                  <a:lnTo>
                    <a:pt x="7157" y="1514"/>
                  </a:lnTo>
                  <a:lnTo>
                    <a:pt x="7523" y="1392"/>
                  </a:lnTo>
                  <a:lnTo>
                    <a:pt x="7914" y="1270"/>
                  </a:lnTo>
                  <a:lnTo>
                    <a:pt x="8304" y="1172"/>
                  </a:lnTo>
                  <a:lnTo>
                    <a:pt x="8695" y="1075"/>
                  </a:lnTo>
                  <a:lnTo>
                    <a:pt x="9086" y="1026"/>
                  </a:lnTo>
                  <a:lnTo>
                    <a:pt x="9477" y="977"/>
                  </a:lnTo>
                  <a:close/>
                  <a:moveTo>
                    <a:pt x="9892" y="0"/>
                  </a:moveTo>
                  <a:lnTo>
                    <a:pt x="9404" y="25"/>
                  </a:lnTo>
                  <a:lnTo>
                    <a:pt x="8915" y="73"/>
                  </a:lnTo>
                  <a:lnTo>
                    <a:pt x="8451" y="147"/>
                  </a:lnTo>
                  <a:lnTo>
                    <a:pt x="7963" y="244"/>
                  </a:lnTo>
                  <a:lnTo>
                    <a:pt x="7523" y="366"/>
                  </a:lnTo>
                  <a:lnTo>
                    <a:pt x="7059" y="513"/>
                  </a:lnTo>
                  <a:lnTo>
                    <a:pt x="6619" y="684"/>
                  </a:lnTo>
                  <a:lnTo>
                    <a:pt x="6204" y="879"/>
                  </a:lnTo>
                  <a:lnTo>
                    <a:pt x="5765" y="1075"/>
                  </a:lnTo>
                  <a:lnTo>
                    <a:pt x="5374" y="1295"/>
                  </a:lnTo>
                  <a:lnTo>
                    <a:pt x="4959" y="1539"/>
                  </a:lnTo>
                  <a:lnTo>
                    <a:pt x="4592" y="1783"/>
                  </a:lnTo>
                  <a:lnTo>
                    <a:pt x="3860" y="2296"/>
                  </a:lnTo>
                  <a:lnTo>
                    <a:pt x="3176" y="2833"/>
                  </a:lnTo>
                  <a:lnTo>
                    <a:pt x="2565" y="3370"/>
                  </a:lnTo>
                  <a:lnTo>
                    <a:pt x="2028" y="3883"/>
                  </a:lnTo>
                  <a:lnTo>
                    <a:pt x="1539" y="4372"/>
                  </a:lnTo>
                  <a:lnTo>
                    <a:pt x="1149" y="4836"/>
                  </a:lnTo>
                  <a:lnTo>
                    <a:pt x="562" y="5520"/>
                  </a:lnTo>
                  <a:lnTo>
                    <a:pt x="318" y="5837"/>
                  </a:lnTo>
                  <a:lnTo>
                    <a:pt x="1" y="6252"/>
                  </a:lnTo>
                  <a:lnTo>
                    <a:pt x="318" y="6668"/>
                  </a:lnTo>
                  <a:lnTo>
                    <a:pt x="562" y="6985"/>
                  </a:lnTo>
                  <a:lnTo>
                    <a:pt x="1149" y="7669"/>
                  </a:lnTo>
                  <a:lnTo>
                    <a:pt x="1539" y="8133"/>
                  </a:lnTo>
                  <a:lnTo>
                    <a:pt x="2028" y="8621"/>
                  </a:lnTo>
                  <a:lnTo>
                    <a:pt x="2565" y="9134"/>
                  </a:lnTo>
                  <a:lnTo>
                    <a:pt x="3176" y="9672"/>
                  </a:lnTo>
                  <a:lnTo>
                    <a:pt x="3860" y="10209"/>
                  </a:lnTo>
                  <a:lnTo>
                    <a:pt x="4592" y="10722"/>
                  </a:lnTo>
                  <a:lnTo>
                    <a:pt x="4959" y="10966"/>
                  </a:lnTo>
                  <a:lnTo>
                    <a:pt x="5374" y="11210"/>
                  </a:lnTo>
                  <a:lnTo>
                    <a:pt x="5765" y="11430"/>
                  </a:lnTo>
                  <a:lnTo>
                    <a:pt x="6204" y="11625"/>
                  </a:lnTo>
                  <a:lnTo>
                    <a:pt x="6619" y="11821"/>
                  </a:lnTo>
                  <a:lnTo>
                    <a:pt x="7059" y="11992"/>
                  </a:lnTo>
                  <a:lnTo>
                    <a:pt x="7523" y="12138"/>
                  </a:lnTo>
                  <a:lnTo>
                    <a:pt x="7963" y="12260"/>
                  </a:lnTo>
                  <a:lnTo>
                    <a:pt x="8451" y="12358"/>
                  </a:lnTo>
                  <a:lnTo>
                    <a:pt x="8915" y="12431"/>
                  </a:lnTo>
                  <a:lnTo>
                    <a:pt x="9404" y="12480"/>
                  </a:lnTo>
                  <a:lnTo>
                    <a:pt x="9892" y="12505"/>
                  </a:lnTo>
                  <a:lnTo>
                    <a:pt x="10380" y="12480"/>
                  </a:lnTo>
                  <a:lnTo>
                    <a:pt x="10869" y="12431"/>
                  </a:lnTo>
                  <a:lnTo>
                    <a:pt x="11333" y="12358"/>
                  </a:lnTo>
                  <a:lnTo>
                    <a:pt x="11821" y="12260"/>
                  </a:lnTo>
                  <a:lnTo>
                    <a:pt x="12261" y="12138"/>
                  </a:lnTo>
                  <a:lnTo>
                    <a:pt x="12725" y="11992"/>
                  </a:lnTo>
                  <a:lnTo>
                    <a:pt x="13165" y="11821"/>
                  </a:lnTo>
                  <a:lnTo>
                    <a:pt x="13580" y="11625"/>
                  </a:lnTo>
                  <a:lnTo>
                    <a:pt x="14019" y="11430"/>
                  </a:lnTo>
                  <a:lnTo>
                    <a:pt x="14410" y="11210"/>
                  </a:lnTo>
                  <a:lnTo>
                    <a:pt x="14825" y="10966"/>
                  </a:lnTo>
                  <a:lnTo>
                    <a:pt x="15192" y="10722"/>
                  </a:lnTo>
                  <a:lnTo>
                    <a:pt x="15924" y="10209"/>
                  </a:lnTo>
                  <a:lnTo>
                    <a:pt x="16608" y="9672"/>
                  </a:lnTo>
                  <a:lnTo>
                    <a:pt x="17219" y="9134"/>
                  </a:lnTo>
                  <a:lnTo>
                    <a:pt x="17756" y="8621"/>
                  </a:lnTo>
                  <a:lnTo>
                    <a:pt x="18245" y="8133"/>
                  </a:lnTo>
                  <a:lnTo>
                    <a:pt x="18635" y="7669"/>
                  </a:lnTo>
                  <a:lnTo>
                    <a:pt x="19222" y="6985"/>
                  </a:lnTo>
                  <a:lnTo>
                    <a:pt x="19466" y="6668"/>
                  </a:lnTo>
                  <a:lnTo>
                    <a:pt x="19783" y="6252"/>
                  </a:lnTo>
                  <a:lnTo>
                    <a:pt x="19466" y="5837"/>
                  </a:lnTo>
                  <a:lnTo>
                    <a:pt x="19222" y="5520"/>
                  </a:lnTo>
                  <a:lnTo>
                    <a:pt x="18635" y="4836"/>
                  </a:lnTo>
                  <a:lnTo>
                    <a:pt x="18245" y="4372"/>
                  </a:lnTo>
                  <a:lnTo>
                    <a:pt x="17756" y="3883"/>
                  </a:lnTo>
                  <a:lnTo>
                    <a:pt x="17219" y="3370"/>
                  </a:lnTo>
                  <a:lnTo>
                    <a:pt x="16608" y="2833"/>
                  </a:lnTo>
                  <a:lnTo>
                    <a:pt x="15924" y="2296"/>
                  </a:lnTo>
                  <a:lnTo>
                    <a:pt x="15192" y="1783"/>
                  </a:lnTo>
                  <a:lnTo>
                    <a:pt x="14825" y="1539"/>
                  </a:lnTo>
                  <a:lnTo>
                    <a:pt x="14410" y="1295"/>
                  </a:lnTo>
                  <a:lnTo>
                    <a:pt x="14019" y="1075"/>
                  </a:lnTo>
                  <a:lnTo>
                    <a:pt x="13580" y="879"/>
                  </a:lnTo>
                  <a:lnTo>
                    <a:pt x="13165" y="684"/>
                  </a:lnTo>
                  <a:lnTo>
                    <a:pt x="12725" y="513"/>
                  </a:lnTo>
                  <a:lnTo>
                    <a:pt x="12261" y="366"/>
                  </a:lnTo>
                  <a:lnTo>
                    <a:pt x="11821" y="244"/>
                  </a:lnTo>
                  <a:lnTo>
                    <a:pt x="11333" y="147"/>
                  </a:lnTo>
                  <a:lnTo>
                    <a:pt x="10869" y="73"/>
                  </a:lnTo>
                  <a:lnTo>
                    <a:pt x="10380" y="25"/>
                  </a:lnTo>
                  <a:lnTo>
                    <a:pt x="989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Shape 573"/>
            <p:cNvSpPr/>
            <p:nvPr/>
          </p:nvSpPr>
          <p:spPr>
            <a:xfrm>
              <a:off x="3384400" y="3091350"/>
              <a:ext cx="208850" cy="208825"/>
            </a:xfrm>
            <a:custGeom>
              <a:avLst/>
              <a:gdLst/>
              <a:ahLst/>
              <a:cxnLst/>
              <a:rect l="0" t="0" r="0" b="0"/>
              <a:pathLst>
                <a:path w="8354" h="8353" extrusionOk="0">
                  <a:moveTo>
                    <a:pt x="4177" y="0"/>
                  </a:moveTo>
                  <a:lnTo>
                    <a:pt x="3762" y="24"/>
                  </a:lnTo>
                  <a:lnTo>
                    <a:pt x="3347" y="73"/>
                  </a:lnTo>
                  <a:lnTo>
                    <a:pt x="2931" y="195"/>
                  </a:lnTo>
                  <a:lnTo>
                    <a:pt x="2541" y="318"/>
                  </a:lnTo>
                  <a:lnTo>
                    <a:pt x="2174" y="513"/>
                  </a:lnTo>
                  <a:lnTo>
                    <a:pt x="1832" y="708"/>
                  </a:lnTo>
                  <a:lnTo>
                    <a:pt x="1515" y="953"/>
                  </a:lnTo>
                  <a:lnTo>
                    <a:pt x="1222" y="1221"/>
                  </a:lnTo>
                  <a:lnTo>
                    <a:pt x="953" y="1514"/>
                  </a:lnTo>
                  <a:lnTo>
                    <a:pt x="709" y="1832"/>
                  </a:lnTo>
                  <a:lnTo>
                    <a:pt x="514" y="2174"/>
                  </a:lnTo>
                  <a:lnTo>
                    <a:pt x="318" y="2540"/>
                  </a:lnTo>
                  <a:lnTo>
                    <a:pt x="196" y="2931"/>
                  </a:lnTo>
                  <a:lnTo>
                    <a:pt x="74" y="3346"/>
                  </a:lnTo>
                  <a:lnTo>
                    <a:pt x="25" y="3761"/>
                  </a:lnTo>
                  <a:lnTo>
                    <a:pt x="1" y="4176"/>
                  </a:lnTo>
                  <a:lnTo>
                    <a:pt x="25" y="4592"/>
                  </a:lnTo>
                  <a:lnTo>
                    <a:pt x="74" y="5007"/>
                  </a:lnTo>
                  <a:lnTo>
                    <a:pt x="196" y="5422"/>
                  </a:lnTo>
                  <a:lnTo>
                    <a:pt x="318" y="5813"/>
                  </a:lnTo>
                  <a:lnTo>
                    <a:pt x="514" y="6179"/>
                  </a:lnTo>
                  <a:lnTo>
                    <a:pt x="709" y="6521"/>
                  </a:lnTo>
                  <a:lnTo>
                    <a:pt x="953" y="6839"/>
                  </a:lnTo>
                  <a:lnTo>
                    <a:pt x="1222" y="7132"/>
                  </a:lnTo>
                  <a:lnTo>
                    <a:pt x="1515" y="7400"/>
                  </a:lnTo>
                  <a:lnTo>
                    <a:pt x="1832" y="7644"/>
                  </a:lnTo>
                  <a:lnTo>
                    <a:pt x="2174" y="7840"/>
                  </a:lnTo>
                  <a:lnTo>
                    <a:pt x="2541" y="8035"/>
                  </a:lnTo>
                  <a:lnTo>
                    <a:pt x="2931" y="8157"/>
                  </a:lnTo>
                  <a:lnTo>
                    <a:pt x="3347" y="8279"/>
                  </a:lnTo>
                  <a:lnTo>
                    <a:pt x="3762" y="8328"/>
                  </a:lnTo>
                  <a:lnTo>
                    <a:pt x="4177" y="8353"/>
                  </a:lnTo>
                  <a:lnTo>
                    <a:pt x="4592" y="8328"/>
                  </a:lnTo>
                  <a:lnTo>
                    <a:pt x="5007" y="8279"/>
                  </a:lnTo>
                  <a:lnTo>
                    <a:pt x="5423" y="8157"/>
                  </a:lnTo>
                  <a:lnTo>
                    <a:pt x="5813" y="8035"/>
                  </a:lnTo>
                  <a:lnTo>
                    <a:pt x="6180" y="7840"/>
                  </a:lnTo>
                  <a:lnTo>
                    <a:pt x="6522" y="7644"/>
                  </a:lnTo>
                  <a:lnTo>
                    <a:pt x="6839" y="7400"/>
                  </a:lnTo>
                  <a:lnTo>
                    <a:pt x="7132" y="7132"/>
                  </a:lnTo>
                  <a:lnTo>
                    <a:pt x="7401" y="6839"/>
                  </a:lnTo>
                  <a:lnTo>
                    <a:pt x="7645" y="6521"/>
                  </a:lnTo>
                  <a:lnTo>
                    <a:pt x="7840" y="6179"/>
                  </a:lnTo>
                  <a:lnTo>
                    <a:pt x="8036" y="5813"/>
                  </a:lnTo>
                  <a:lnTo>
                    <a:pt x="8158" y="5422"/>
                  </a:lnTo>
                  <a:lnTo>
                    <a:pt x="8280" y="5007"/>
                  </a:lnTo>
                  <a:lnTo>
                    <a:pt x="8329" y="4592"/>
                  </a:lnTo>
                  <a:lnTo>
                    <a:pt x="8353" y="4176"/>
                  </a:lnTo>
                  <a:lnTo>
                    <a:pt x="8329" y="3737"/>
                  </a:lnTo>
                  <a:lnTo>
                    <a:pt x="8256" y="3297"/>
                  </a:lnTo>
                  <a:lnTo>
                    <a:pt x="8134" y="3517"/>
                  </a:lnTo>
                  <a:lnTo>
                    <a:pt x="8011" y="3688"/>
                  </a:lnTo>
                  <a:lnTo>
                    <a:pt x="7840" y="3859"/>
                  </a:lnTo>
                  <a:lnTo>
                    <a:pt x="7645" y="4005"/>
                  </a:lnTo>
                  <a:lnTo>
                    <a:pt x="7425" y="4128"/>
                  </a:lnTo>
                  <a:lnTo>
                    <a:pt x="7205" y="4201"/>
                  </a:lnTo>
                  <a:lnTo>
                    <a:pt x="6961" y="4250"/>
                  </a:lnTo>
                  <a:lnTo>
                    <a:pt x="6717" y="4274"/>
                  </a:lnTo>
                  <a:lnTo>
                    <a:pt x="6546" y="4274"/>
                  </a:lnTo>
                  <a:lnTo>
                    <a:pt x="6375" y="4250"/>
                  </a:lnTo>
                  <a:lnTo>
                    <a:pt x="6204" y="4201"/>
                  </a:lnTo>
                  <a:lnTo>
                    <a:pt x="6058" y="4152"/>
                  </a:lnTo>
                  <a:lnTo>
                    <a:pt x="5887" y="4079"/>
                  </a:lnTo>
                  <a:lnTo>
                    <a:pt x="5764" y="3981"/>
                  </a:lnTo>
                  <a:lnTo>
                    <a:pt x="5618" y="3883"/>
                  </a:lnTo>
                  <a:lnTo>
                    <a:pt x="5496" y="3786"/>
                  </a:lnTo>
                  <a:lnTo>
                    <a:pt x="5398" y="3664"/>
                  </a:lnTo>
                  <a:lnTo>
                    <a:pt x="5300" y="3517"/>
                  </a:lnTo>
                  <a:lnTo>
                    <a:pt x="5203" y="3395"/>
                  </a:lnTo>
                  <a:lnTo>
                    <a:pt x="5129" y="3224"/>
                  </a:lnTo>
                  <a:lnTo>
                    <a:pt x="5081" y="3077"/>
                  </a:lnTo>
                  <a:lnTo>
                    <a:pt x="5032" y="2906"/>
                  </a:lnTo>
                  <a:lnTo>
                    <a:pt x="5007" y="2735"/>
                  </a:lnTo>
                  <a:lnTo>
                    <a:pt x="5007" y="2564"/>
                  </a:lnTo>
                  <a:lnTo>
                    <a:pt x="5007" y="2394"/>
                  </a:lnTo>
                  <a:lnTo>
                    <a:pt x="5032" y="2223"/>
                  </a:lnTo>
                  <a:lnTo>
                    <a:pt x="5081" y="2052"/>
                  </a:lnTo>
                  <a:lnTo>
                    <a:pt x="5129" y="1905"/>
                  </a:lnTo>
                  <a:lnTo>
                    <a:pt x="5203" y="1759"/>
                  </a:lnTo>
                  <a:lnTo>
                    <a:pt x="5300" y="1612"/>
                  </a:lnTo>
                  <a:lnTo>
                    <a:pt x="5398" y="1490"/>
                  </a:lnTo>
                  <a:lnTo>
                    <a:pt x="5496" y="1368"/>
                  </a:lnTo>
                  <a:lnTo>
                    <a:pt x="5618" y="1246"/>
                  </a:lnTo>
                  <a:lnTo>
                    <a:pt x="5764" y="1148"/>
                  </a:lnTo>
                  <a:lnTo>
                    <a:pt x="5887" y="1075"/>
                  </a:lnTo>
                  <a:lnTo>
                    <a:pt x="6033" y="1001"/>
                  </a:lnTo>
                  <a:lnTo>
                    <a:pt x="6204" y="928"/>
                  </a:lnTo>
                  <a:lnTo>
                    <a:pt x="6375" y="879"/>
                  </a:lnTo>
                  <a:lnTo>
                    <a:pt x="6522" y="855"/>
                  </a:lnTo>
                  <a:lnTo>
                    <a:pt x="6717" y="855"/>
                  </a:lnTo>
                  <a:lnTo>
                    <a:pt x="6448" y="659"/>
                  </a:lnTo>
                  <a:lnTo>
                    <a:pt x="6155" y="489"/>
                  </a:lnTo>
                  <a:lnTo>
                    <a:pt x="5838" y="342"/>
                  </a:lnTo>
                  <a:lnTo>
                    <a:pt x="5545" y="220"/>
                  </a:lnTo>
                  <a:lnTo>
                    <a:pt x="5203" y="122"/>
                  </a:lnTo>
                  <a:lnTo>
                    <a:pt x="4885" y="49"/>
                  </a:lnTo>
                  <a:lnTo>
                    <a:pt x="4519" y="24"/>
                  </a:lnTo>
                  <a:lnTo>
                    <a:pt x="417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4" name="Shape 574"/>
          <p:cNvSpPr/>
          <p:nvPr/>
        </p:nvSpPr>
        <p:spPr>
          <a:xfrm>
            <a:off x="3736180" y="2637380"/>
            <a:ext cx="355300" cy="355279"/>
          </a:xfrm>
          <a:custGeom>
            <a:avLst/>
            <a:gdLst/>
            <a:ahLst/>
            <a:cxnLst/>
            <a:rect l="0" t="0" r="0" b="0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75" name="Shape 575"/>
          <p:cNvGrpSpPr/>
          <p:nvPr/>
        </p:nvGrpSpPr>
        <p:grpSpPr>
          <a:xfrm>
            <a:off x="4263318" y="2656679"/>
            <a:ext cx="427781" cy="316489"/>
            <a:chOff x="5255200" y="3006475"/>
            <a:chExt cx="511700" cy="378575"/>
          </a:xfrm>
        </p:grpSpPr>
        <p:sp>
          <p:nvSpPr>
            <p:cNvPr id="576" name="Shape 576"/>
            <p:cNvSpPr/>
            <p:nvPr/>
          </p:nvSpPr>
          <p:spPr>
            <a:xfrm>
              <a:off x="5255200" y="3006475"/>
              <a:ext cx="349900" cy="349875"/>
            </a:xfrm>
            <a:custGeom>
              <a:avLst/>
              <a:gdLst/>
              <a:ahLst/>
              <a:cxnLst/>
              <a:rect l="0" t="0" r="0" b="0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Shape 577"/>
            <p:cNvSpPr/>
            <p:nvPr/>
          </p:nvSpPr>
          <p:spPr>
            <a:xfrm>
              <a:off x="5567825" y="3185975"/>
              <a:ext cx="199075" cy="199075"/>
            </a:xfrm>
            <a:custGeom>
              <a:avLst/>
              <a:gdLst/>
              <a:ahLst/>
              <a:cxnLst/>
              <a:rect l="0" t="0" r="0" b="0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8" name="Shape 578"/>
          <p:cNvGrpSpPr/>
          <p:nvPr/>
        </p:nvGrpSpPr>
        <p:grpSpPr>
          <a:xfrm>
            <a:off x="3177104" y="2638308"/>
            <a:ext cx="346104" cy="353231"/>
            <a:chOff x="3955900" y="2984500"/>
            <a:chExt cx="414000" cy="422525"/>
          </a:xfrm>
        </p:grpSpPr>
        <p:sp>
          <p:nvSpPr>
            <p:cNvPr id="579" name="Shape 579"/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0" t="0" r="0" b="0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Shape 580"/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0" t="0" r="0" b="0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Shape 581"/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0" t="0" r="0" b="0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82" name="Shape 582"/>
          <p:cNvSpPr/>
          <p:nvPr/>
        </p:nvSpPr>
        <p:spPr>
          <a:xfrm>
            <a:off x="341117" y="3226449"/>
            <a:ext cx="386922" cy="304241"/>
          </a:xfrm>
          <a:custGeom>
            <a:avLst/>
            <a:gdLst/>
            <a:ahLst/>
            <a:cxnLst/>
            <a:rect l="0" t="0" r="0" b="0"/>
            <a:pathLst>
              <a:path w="18513" h="14557" extrusionOk="0">
                <a:moveTo>
                  <a:pt x="9159" y="2125"/>
                </a:moveTo>
                <a:lnTo>
                  <a:pt x="9403" y="2150"/>
                </a:lnTo>
                <a:lnTo>
                  <a:pt x="9672" y="2198"/>
                </a:lnTo>
                <a:lnTo>
                  <a:pt x="9916" y="2272"/>
                </a:lnTo>
                <a:lnTo>
                  <a:pt x="10160" y="2345"/>
                </a:lnTo>
                <a:lnTo>
                  <a:pt x="10404" y="2443"/>
                </a:lnTo>
                <a:lnTo>
                  <a:pt x="10624" y="2565"/>
                </a:lnTo>
                <a:lnTo>
                  <a:pt x="10820" y="2687"/>
                </a:lnTo>
                <a:lnTo>
                  <a:pt x="10893" y="2760"/>
                </a:lnTo>
                <a:lnTo>
                  <a:pt x="10942" y="2858"/>
                </a:lnTo>
                <a:lnTo>
                  <a:pt x="10942" y="2956"/>
                </a:lnTo>
                <a:lnTo>
                  <a:pt x="10917" y="3078"/>
                </a:lnTo>
                <a:lnTo>
                  <a:pt x="10844" y="3151"/>
                </a:lnTo>
                <a:lnTo>
                  <a:pt x="10771" y="3200"/>
                </a:lnTo>
                <a:lnTo>
                  <a:pt x="10698" y="3224"/>
                </a:lnTo>
                <a:lnTo>
                  <a:pt x="10600" y="3175"/>
                </a:lnTo>
                <a:lnTo>
                  <a:pt x="10404" y="3053"/>
                </a:lnTo>
                <a:lnTo>
                  <a:pt x="10209" y="2956"/>
                </a:lnTo>
                <a:lnTo>
                  <a:pt x="10014" y="2882"/>
                </a:lnTo>
                <a:lnTo>
                  <a:pt x="9794" y="2809"/>
                </a:lnTo>
                <a:lnTo>
                  <a:pt x="9574" y="2760"/>
                </a:lnTo>
                <a:lnTo>
                  <a:pt x="9354" y="2711"/>
                </a:lnTo>
                <a:lnTo>
                  <a:pt x="9110" y="2687"/>
                </a:lnTo>
                <a:lnTo>
                  <a:pt x="8646" y="2687"/>
                </a:lnTo>
                <a:lnTo>
                  <a:pt x="8426" y="2711"/>
                </a:lnTo>
                <a:lnTo>
                  <a:pt x="8206" y="2760"/>
                </a:lnTo>
                <a:lnTo>
                  <a:pt x="7987" y="2809"/>
                </a:lnTo>
                <a:lnTo>
                  <a:pt x="7767" y="2882"/>
                </a:lnTo>
                <a:lnTo>
                  <a:pt x="7547" y="2956"/>
                </a:lnTo>
                <a:lnTo>
                  <a:pt x="7352" y="3053"/>
                </a:lnTo>
                <a:lnTo>
                  <a:pt x="7181" y="3175"/>
                </a:lnTo>
                <a:lnTo>
                  <a:pt x="7107" y="3200"/>
                </a:lnTo>
                <a:lnTo>
                  <a:pt x="7059" y="3224"/>
                </a:lnTo>
                <a:lnTo>
                  <a:pt x="7010" y="3200"/>
                </a:lnTo>
                <a:lnTo>
                  <a:pt x="6936" y="3175"/>
                </a:lnTo>
                <a:lnTo>
                  <a:pt x="6888" y="3127"/>
                </a:lnTo>
                <a:lnTo>
                  <a:pt x="6863" y="3078"/>
                </a:lnTo>
                <a:lnTo>
                  <a:pt x="6839" y="2956"/>
                </a:lnTo>
                <a:lnTo>
                  <a:pt x="6839" y="2858"/>
                </a:lnTo>
                <a:lnTo>
                  <a:pt x="6888" y="2760"/>
                </a:lnTo>
                <a:lnTo>
                  <a:pt x="6936" y="2687"/>
                </a:lnTo>
                <a:lnTo>
                  <a:pt x="7156" y="2565"/>
                </a:lnTo>
                <a:lnTo>
                  <a:pt x="7376" y="2443"/>
                </a:lnTo>
                <a:lnTo>
                  <a:pt x="7620" y="2345"/>
                </a:lnTo>
                <a:lnTo>
                  <a:pt x="7864" y="2272"/>
                </a:lnTo>
                <a:lnTo>
                  <a:pt x="8109" y="2198"/>
                </a:lnTo>
                <a:lnTo>
                  <a:pt x="8377" y="2150"/>
                </a:lnTo>
                <a:lnTo>
                  <a:pt x="8622" y="2125"/>
                </a:lnTo>
                <a:close/>
                <a:moveTo>
                  <a:pt x="3761" y="5373"/>
                </a:moveTo>
                <a:lnTo>
                  <a:pt x="3884" y="5398"/>
                </a:lnTo>
                <a:lnTo>
                  <a:pt x="4030" y="5447"/>
                </a:lnTo>
                <a:lnTo>
                  <a:pt x="4128" y="5496"/>
                </a:lnTo>
                <a:lnTo>
                  <a:pt x="4250" y="5569"/>
                </a:lnTo>
                <a:lnTo>
                  <a:pt x="4323" y="5691"/>
                </a:lnTo>
                <a:lnTo>
                  <a:pt x="4372" y="5789"/>
                </a:lnTo>
                <a:lnTo>
                  <a:pt x="4421" y="5911"/>
                </a:lnTo>
                <a:lnTo>
                  <a:pt x="4445" y="6057"/>
                </a:lnTo>
                <a:lnTo>
                  <a:pt x="4421" y="6204"/>
                </a:lnTo>
                <a:lnTo>
                  <a:pt x="4372" y="6326"/>
                </a:lnTo>
                <a:lnTo>
                  <a:pt x="4323" y="6448"/>
                </a:lnTo>
                <a:lnTo>
                  <a:pt x="4250" y="6546"/>
                </a:lnTo>
                <a:lnTo>
                  <a:pt x="4128" y="6619"/>
                </a:lnTo>
                <a:lnTo>
                  <a:pt x="4030" y="6692"/>
                </a:lnTo>
                <a:lnTo>
                  <a:pt x="3884" y="6717"/>
                </a:lnTo>
                <a:lnTo>
                  <a:pt x="3761" y="6741"/>
                </a:lnTo>
                <a:lnTo>
                  <a:pt x="3615" y="6717"/>
                </a:lnTo>
                <a:lnTo>
                  <a:pt x="3493" y="6692"/>
                </a:lnTo>
                <a:lnTo>
                  <a:pt x="3371" y="6619"/>
                </a:lnTo>
                <a:lnTo>
                  <a:pt x="3273" y="6546"/>
                </a:lnTo>
                <a:lnTo>
                  <a:pt x="3200" y="6448"/>
                </a:lnTo>
                <a:lnTo>
                  <a:pt x="3126" y="6326"/>
                </a:lnTo>
                <a:lnTo>
                  <a:pt x="3102" y="6204"/>
                </a:lnTo>
                <a:lnTo>
                  <a:pt x="3078" y="6057"/>
                </a:lnTo>
                <a:lnTo>
                  <a:pt x="3102" y="5911"/>
                </a:lnTo>
                <a:lnTo>
                  <a:pt x="3126" y="5789"/>
                </a:lnTo>
                <a:lnTo>
                  <a:pt x="3200" y="5691"/>
                </a:lnTo>
                <a:lnTo>
                  <a:pt x="3273" y="5569"/>
                </a:lnTo>
                <a:lnTo>
                  <a:pt x="3371" y="5496"/>
                </a:lnTo>
                <a:lnTo>
                  <a:pt x="3493" y="5447"/>
                </a:lnTo>
                <a:lnTo>
                  <a:pt x="3615" y="5398"/>
                </a:lnTo>
                <a:lnTo>
                  <a:pt x="3761" y="5373"/>
                </a:lnTo>
                <a:close/>
                <a:moveTo>
                  <a:pt x="17609" y="6741"/>
                </a:moveTo>
                <a:lnTo>
                  <a:pt x="17609" y="6790"/>
                </a:lnTo>
                <a:lnTo>
                  <a:pt x="17585" y="6888"/>
                </a:lnTo>
                <a:lnTo>
                  <a:pt x="17560" y="6937"/>
                </a:lnTo>
                <a:lnTo>
                  <a:pt x="17512" y="7010"/>
                </a:lnTo>
                <a:lnTo>
                  <a:pt x="17365" y="7132"/>
                </a:lnTo>
                <a:lnTo>
                  <a:pt x="17365" y="7132"/>
                </a:lnTo>
                <a:lnTo>
                  <a:pt x="17389" y="7010"/>
                </a:lnTo>
                <a:lnTo>
                  <a:pt x="17414" y="6863"/>
                </a:lnTo>
                <a:lnTo>
                  <a:pt x="17463" y="6790"/>
                </a:lnTo>
                <a:lnTo>
                  <a:pt x="17512" y="6766"/>
                </a:lnTo>
                <a:lnTo>
                  <a:pt x="17560" y="6741"/>
                </a:lnTo>
                <a:close/>
                <a:moveTo>
                  <a:pt x="4836" y="0"/>
                </a:moveTo>
                <a:lnTo>
                  <a:pt x="4738" y="196"/>
                </a:lnTo>
                <a:lnTo>
                  <a:pt x="4641" y="391"/>
                </a:lnTo>
                <a:lnTo>
                  <a:pt x="4543" y="684"/>
                </a:lnTo>
                <a:lnTo>
                  <a:pt x="4445" y="1002"/>
                </a:lnTo>
                <a:lnTo>
                  <a:pt x="4396" y="1393"/>
                </a:lnTo>
                <a:lnTo>
                  <a:pt x="4372" y="1783"/>
                </a:lnTo>
                <a:lnTo>
                  <a:pt x="4372" y="2003"/>
                </a:lnTo>
                <a:lnTo>
                  <a:pt x="4421" y="2223"/>
                </a:lnTo>
                <a:lnTo>
                  <a:pt x="4079" y="2443"/>
                </a:lnTo>
                <a:lnTo>
                  <a:pt x="3688" y="2736"/>
                </a:lnTo>
                <a:lnTo>
                  <a:pt x="3273" y="3151"/>
                </a:lnTo>
                <a:lnTo>
                  <a:pt x="2833" y="3615"/>
                </a:lnTo>
                <a:lnTo>
                  <a:pt x="2418" y="4128"/>
                </a:lnTo>
                <a:lnTo>
                  <a:pt x="2027" y="4665"/>
                </a:lnTo>
                <a:lnTo>
                  <a:pt x="1856" y="4958"/>
                </a:lnTo>
                <a:lnTo>
                  <a:pt x="1710" y="5251"/>
                </a:lnTo>
                <a:lnTo>
                  <a:pt x="1563" y="5544"/>
                </a:lnTo>
                <a:lnTo>
                  <a:pt x="1466" y="5813"/>
                </a:lnTo>
                <a:lnTo>
                  <a:pt x="562" y="5813"/>
                </a:lnTo>
                <a:lnTo>
                  <a:pt x="464" y="5838"/>
                </a:lnTo>
                <a:lnTo>
                  <a:pt x="342" y="5862"/>
                </a:lnTo>
                <a:lnTo>
                  <a:pt x="244" y="5911"/>
                </a:lnTo>
                <a:lnTo>
                  <a:pt x="171" y="5984"/>
                </a:lnTo>
                <a:lnTo>
                  <a:pt x="98" y="6057"/>
                </a:lnTo>
                <a:lnTo>
                  <a:pt x="49" y="6155"/>
                </a:lnTo>
                <a:lnTo>
                  <a:pt x="25" y="6277"/>
                </a:lnTo>
                <a:lnTo>
                  <a:pt x="0" y="6375"/>
                </a:lnTo>
                <a:lnTo>
                  <a:pt x="0" y="8622"/>
                </a:lnTo>
                <a:lnTo>
                  <a:pt x="25" y="8744"/>
                </a:lnTo>
                <a:lnTo>
                  <a:pt x="49" y="8842"/>
                </a:lnTo>
                <a:lnTo>
                  <a:pt x="98" y="8939"/>
                </a:lnTo>
                <a:lnTo>
                  <a:pt x="171" y="9013"/>
                </a:lnTo>
                <a:lnTo>
                  <a:pt x="244" y="9086"/>
                </a:lnTo>
                <a:lnTo>
                  <a:pt x="342" y="9135"/>
                </a:lnTo>
                <a:lnTo>
                  <a:pt x="464" y="9183"/>
                </a:lnTo>
                <a:lnTo>
                  <a:pt x="1514" y="9183"/>
                </a:lnTo>
                <a:lnTo>
                  <a:pt x="1588" y="9379"/>
                </a:lnTo>
                <a:lnTo>
                  <a:pt x="1685" y="9599"/>
                </a:lnTo>
                <a:lnTo>
                  <a:pt x="1930" y="10014"/>
                </a:lnTo>
                <a:lnTo>
                  <a:pt x="2223" y="10405"/>
                </a:lnTo>
                <a:lnTo>
                  <a:pt x="2589" y="10795"/>
                </a:lnTo>
                <a:lnTo>
                  <a:pt x="2980" y="11162"/>
                </a:lnTo>
                <a:lnTo>
                  <a:pt x="3419" y="11504"/>
                </a:lnTo>
                <a:lnTo>
                  <a:pt x="3908" y="11821"/>
                </a:lnTo>
                <a:lnTo>
                  <a:pt x="4421" y="12065"/>
                </a:lnTo>
                <a:lnTo>
                  <a:pt x="4421" y="14557"/>
                </a:lnTo>
                <a:lnTo>
                  <a:pt x="5105" y="14557"/>
                </a:lnTo>
                <a:lnTo>
                  <a:pt x="6326" y="12896"/>
                </a:lnTo>
                <a:lnTo>
                  <a:pt x="6936" y="13067"/>
                </a:lnTo>
                <a:lnTo>
                  <a:pt x="7571" y="13164"/>
                </a:lnTo>
                <a:lnTo>
                  <a:pt x="8231" y="13238"/>
                </a:lnTo>
                <a:lnTo>
                  <a:pt x="8890" y="13262"/>
                </a:lnTo>
                <a:lnTo>
                  <a:pt x="9550" y="13238"/>
                </a:lnTo>
                <a:lnTo>
                  <a:pt x="10209" y="13164"/>
                </a:lnTo>
                <a:lnTo>
                  <a:pt x="10844" y="13067"/>
                </a:lnTo>
                <a:lnTo>
                  <a:pt x="11455" y="12896"/>
                </a:lnTo>
                <a:lnTo>
                  <a:pt x="12627" y="14557"/>
                </a:lnTo>
                <a:lnTo>
                  <a:pt x="13384" y="14557"/>
                </a:lnTo>
                <a:lnTo>
                  <a:pt x="13384" y="12065"/>
                </a:lnTo>
                <a:lnTo>
                  <a:pt x="13726" y="11919"/>
                </a:lnTo>
                <a:lnTo>
                  <a:pt x="14044" y="11748"/>
                </a:lnTo>
                <a:lnTo>
                  <a:pt x="14337" y="11577"/>
                </a:lnTo>
                <a:lnTo>
                  <a:pt x="14630" y="11382"/>
                </a:lnTo>
                <a:lnTo>
                  <a:pt x="14898" y="11162"/>
                </a:lnTo>
                <a:lnTo>
                  <a:pt x="15143" y="10942"/>
                </a:lnTo>
                <a:lnTo>
                  <a:pt x="15387" y="10698"/>
                </a:lnTo>
                <a:lnTo>
                  <a:pt x="15607" y="10429"/>
                </a:lnTo>
                <a:lnTo>
                  <a:pt x="15778" y="10160"/>
                </a:lnTo>
                <a:lnTo>
                  <a:pt x="15949" y="9892"/>
                </a:lnTo>
                <a:lnTo>
                  <a:pt x="16119" y="9599"/>
                </a:lnTo>
                <a:lnTo>
                  <a:pt x="16242" y="9281"/>
                </a:lnTo>
                <a:lnTo>
                  <a:pt x="16364" y="8964"/>
                </a:lnTo>
                <a:lnTo>
                  <a:pt x="16437" y="8622"/>
                </a:lnTo>
                <a:lnTo>
                  <a:pt x="16510" y="8280"/>
                </a:lnTo>
                <a:lnTo>
                  <a:pt x="16559" y="7938"/>
                </a:lnTo>
                <a:lnTo>
                  <a:pt x="16974" y="7938"/>
                </a:lnTo>
                <a:lnTo>
                  <a:pt x="17096" y="7913"/>
                </a:lnTo>
                <a:lnTo>
                  <a:pt x="17316" y="8109"/>
                </a:lnTo>
                <a:lnTo>
                  <a:pt x="17536" y="8231"/>
                </a:lnTo>
                <a:lnTo>
                  <a:pt x="17780" y="8329"/>
                </a:lnTo>
                <a:lnTo>
                  <a:pt x="18024" y="8353"/>
                </a:lnTo>
                <a:lnTo>
                  <a:pt x="18171" y="8353"/>
                </a:lnTo>
                <a:lnTo>
                  <a:pt x="18318" y="8304"/>
                </a:lnTo>
                <a:lnTo>
                  <a:pt x="18415" y="8255"/>
                </a:lnTo>
                <a:lnTo>
                  <a:pt x="18464" y="8158"/>
                </a:lnTo>
                <a:lnTo>
                  <a:pt x="18513" y="8060"/>
                </a:lnTo>
                <a:lnTo>
                  <a:pt x="18488" y="7962"/>
                </a:lnTo>
                <a:lnTo>
                  <a:pt x="18440" y="7865"/>
                </a:lnTo>
                <a:lnTo>
                  <a:pt x="18342" y="7791"/>
                </a:lnTo>
                <a:lnTo>
                  <a:pt x="18244" y="7767"/>
                </a:lnTo>
                <a:lnTo>
                  <a:pt x="18147" y="7767"/>
                </a:lnTo>
                <a:lnTo>
                  <a:pt x="18024" y="7791"/>
                </a:lnTo>
                <a:lnTo>
                  <a:pt x="17902" y="7767"/>
                </a:lnTo>
                <a:lnTo>
                  <a:pt x="17756" y="7718"/>
                </a:lnTo>
                <a:lnTo>
                  <a:pt x="17634" y="7645"/>
                </a:lnTo>
                <a:lnTo>
                  <a:pt x="17780" y="7523"/>
                </a:lnTo>
                <a:lnTo>
                  <a:pt x="17927" y="7376"/>
                </a:lnTo>
                <a:lnTo>
                  <a:pt x="18049" y="7230"/>
                </a:lnTo>
                <a:lnTo>
                  <a:pt x="18122" y="7059"/>
                </a:lnTo>
                <a:lnTo>
                  <a:pt x="18171" y="6888"/>
                </a:lnTo>
                <a:lnTo>
                  <a:pt x="18171" y="6717"/>
                </a:lnTo>
                <a:lnTo>
                  <a:pt x="18147" y="6546"/>
                </a:lnTo>
                <a:lnTo>
                  <a:pt x="18073" y="6424"/>
                </a:lnTo>
                <a:lnTo>
                  <a:pt x="18000" y="6326"/>
                </a:lnTo>
                <a:lnTo>
                  <a:pt x="17902" y="6253"/>
                </a:lnTo>
                <a:lnTo>
                  <a:pt x="17805" y="6204"/>
                </a:lnTo>
                <a:lnTo>
                  <a:pt x="17683" y="6179"/>
                </a:lnTo>
                <a:lnTo>
                  <a:pt x="17560" y="6179"/>
                </a:lnTo>
                <a:lnTo>
                  <a:pt x="17438" y="6204"/>
                </a:lnTo>
                <a:lnTo>
                  <a:pt x="17341" y="6228"/>
                </a:lnTo>
                <a:lnTo>
                  <a:pt x="17243" y="6277"/>
                </a:lnTo>
                <a:lnTo>
                  <a:pt x="17145" y="6326"/>
                </a:lnTo>
                <a:lnTo>
                  <a:pt x="17048" y="6424"/>
                </a:lnTo>
                <a:lnTo>
                  <a:pt x="16974" y="6497"/>
                </a:lnTo>
                <a:lnTo>
                  <a:pt x="16925" y="6619"/>
                </a:lnTo>
                <a:lnTo>
                  <a:pt x="16852" y="6790"/>
                </a:lnTo>
                <a:lnTo>
                  <a:pt x="16803" y="6985"/>
                </a:lnTo>
                <a:lnTo>
                  <a:pt x="16803" y="7181"/>
                </a:lnTo>
                <a:lnTo>
                  <a:pt x="16828" y="7376"/>
                </a:lnTo>
                <a:lnTo>
                  <a:pt x="16706" y="7376"/>
                </a:lnTo>
                <a:lnTo>
                  <a:pt x="16584" y="7352"/>
                </a:lnTo>
                <a:lnTo>
                  <a:pt x="16559" y="7034"/>
                </a:lnTo>
                <a:lnTo>
                  <a:pt x="16535" y="6717"/>
                </a:lnTo>
                <a:lnTo>
                  <a:pt x="16486" y="6399"/>
                </a:lnTo>
                <a:lnTo>
                  <a:pt x="16413" y="6082"/>
                </a:lnTo>
                <a:lnTo>
                  <a:pt x="16315" y="5764"/>
                </a:lnTo>
                <a:lnTo>
                  <a:pt x="16217" y="5471"/>
                </a:lnTo>
                <a:lnTo>
                  <a:pt x="16095" y="5178"/>
                </a:lnTo>
                <a:lnTo>
                  <a:pt x="15949" y="4885"/>
                </a:lnTo>
                <a:lnTo>
                  <a:pt x="15802" y="4616"/>
                </a:lnTo>
                <a:lnTo>
                  <a:pt x="15631" y="4323"/>
                </a:lnTo>
                <a:lnTo>
                  <a:pt x="15436" y="4079"/>
                </a:lnTo>
                <a:lnTo>
                  <a:pt x="15240" y="3810"/>
                </a:lnTo>
                <a:lnTo>
                  <a:pt x="15020" y="3566"/>
                </a:lnTo>
                <a:lnTo>
                  <a:pt x="14801" y="3322"/>
                </a:lnTo>
                <a:lnTo>
                  <a:pt x="14556" y="3102"/>
                </a:lnTo>
                <a:lnTo>
                  <a:pt x="14312" y="2882"/>
                </a:lnTo>
                <a:lnTo>
                  <a:pt x="14044" y="2663"/>
                </a:lnTo>
                <a:lnTo>
                  <a:pt x="13750" y="2467"/>
                </a:lnTo>
                <a:lnTo>
                  <a:pt x="13457" y="2272"/>
                </a:lnTo>
                <a:lnTo>
                  <a:pt x="13164" y="2101"/>
                </a:lnTo>
                <a:lnTo>
                  <a:pt x="12847" y="1930"/>
                </a:lnTo>
                <a:lnTo>
                  <a:pt x="12529" y="1783"/>
                </a:lnTo>
                <a:lnTo>
                  <a:pt x="12212" y="1637"/>
                </a:lnTo>
                <a:lnTo>
                  <a:pt x="11870" y="1515"/>
                </a:lnTo>
                <a:lnTo>
                  <a:pt x="11528" y="1393"/>
                </a:lnTo>
                <a:lnTo>
                  <a:pt x="11162" y="1295"/>
                </a:lnTo>
                <a:lnTo>
                  <a:pt x="10795" y="1222"/>
                </a:lnTo>
                <a:lnTo>
                  <a:pt x="10429" y="1148"/>
                </a:lnTo>
                <a:lnTo>
                  <a:pt x="10063" y="1099"/>
                </a:lnTo>
                <a:lnTo>
                  <a:pt x="9672" y="1051"/>
                </a:lnTo>
                <a:lnTo>
                  <a:pt x="9281" y="1026"/>
                </a:lnTo>
                <a:lnTo>
                  <a:pt x="8353" y="1026"/>
                </a:lnTo>
                <a:lnTo>
                  <a:pt x="7816" y="1075"/>
                </a:lnTo>
                <a:lnTo>
                  <a:pt x="7278" y="1148"/>
                </a:lnTo>
                <a:lnTo>
                  <a:pt x="6765" y="1270"/>
                </a:lnTo>
                <a:lnTo>
                  <a:pt x="6619" y="1051"/>
                </a:lnTo>
                <a:lnTo>
                  <a:pt x="6472" y="880"/>
                </a:lnTo>
                <a:lnTo>
                  <a:pt x="6301" y="709"/>
                </a:lnTo>
                <a:lnTo>
                  <a:pt x="6155" y="562"/>
                </a:lnTo>
                <a:lnTo>
                  <a:pt x="5984" y="440"/>
                </a:lnTo>
                <a:lnTo>
                  <a:pt x="5837" y="342"/>
                </a:lnTo>
                <a:lnTo>
                  <a:pt x="5520" y="196"/>
                </a:lnTo>
                <a:lnTo>
                  <a:pt x="5251" y="98"/>
                </a:lnTo>
                <a:lnTo>
                  <a:pt x="5031" y="49"/>
                </a:lnTo>
                <a:lnTo>
                  <a:pt x="483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3" name="Shape 583"/>
          <p:cNvSpPr/>
          <p:nvPr/>
        </p:nvSpPr>
        <p:spPr>
          <a:xfrm>
            <a:off x="4906165" y="2621036"/>
            <a:ext cx="269526" cy="387967"/>
          </a:xfrm>
          <a:custGeom>
            <a:avLst/>
            <a:gdLst/>
            <a:ahLst/>
            <a:cxnLst/>
            <a:rect l="0" t="0" r="0" b="0"/>
            <a:pathLst>
              <a:path w="12896" h="18563" extrusionOk="0">
                <a:moveTo>
                  <a:pt x="6448" y="1564"/>
                </a:moveTo>
                <a:lnTo>
                  <a:pt x="6814" y="1588"/>
                </a:lnTo>
                <a:lnTo>
                  <a:pt x="7181" y="1637"/>
                </a:lnTo>
                <a:lnTo>
                  <a:pt x="7523" y="1735"/>
                </a:lnTo>
                <a:lnTo>
                  <a:pt x="7865" y="1857"/>
                </a:lnTo>
                <a:lnTo>
                  <a:pt x="8182" y="2003"/>
                </a:lnTo>
                <a:lnTo>
                  <a:pt x="8475" y="2199"/>
                </a:lnTo>
                <a:lnTo>
                  <a:pt x="8768" y="2394"/>
                </a:lnTo>
                <a:lnTo>
                  <a:pt x="9013" y="2638"/>
                </a:lnTo>
                <a:lnTo>
                  <a:pt x="9257" y="2883"/>
                </a:lnTo>
                <a:lnTo>
                  <a:pt x="9477" y="3176"/>
                </a:lnTo>
                <a:lnTo>
                  <a:pt x="9647" y="3469"/>
                </a:lnTo>
                <a:lnTo>
                  <a:pt x="9794" y="3786"/>
                </a:lnTo>
                <a:lnTo>
                  <a:pt x="9916" y="4128"/>
                </a:lnTo>
                <a:lnTo>
                  <a:pt x="10014" y="4470"/>
                </a:lnTo>
                <a:lnTo>
                  <a:pt x="10063" y="4836"/>
                </a:lnTo>
                <a:lnTo>
                  <a:pt x="10087" y="5203"/>
                </a:lnTo>
                <a:lnTo>
                  <a:pt x="10087" y="7547"/>
                </a:lnTo>
                <a:lnTo>
                  <a:pt x="2809" y="7547"/>
                </a:lnTo>
                <a:lnTo>
                  <a:pt x="2809" y="5203"/>
                </a:lnTo>
                <a:lnTo>
                  <a:pt x="2833" y="4836"/>
                </a:lnTo>
                <a:lnTo>
                  <a:pt x="2882" y="4470"/>
                </a:lnTo>
                <a:lnTo>
                  <a:pt x="2980" y="4128"/>
                </a:lnTo>
                <a:lnTo>
                  <a:pt x="3102" y="3786"/>
                </a:lnTo>
                <a:lnTo>
                  <a:pt x="3249" y="3469"/>
                </a:lnTo>
                <a:lnTo>
                  <a:pt x="3420" y="3176"/>
                </a:lnTo>
                <a:lnTo>
                  <a:pt x="3639" y="2883"/>
                </a:lnTo>
                <a:lnTo>
                  <a:pt x="3884" y="2638"/>
                </a:lnTo>
                <a:lnTo>
                  <a:pt x="4128" y="2394"/>
                </a:lnTo>
                <a:lnTo>
                  <a:pt x="4421" y="2199"/>
                </a:lnTo>
                <a:lnTo>
                  <a:pt x="4714" y="2003"/>
                </a:lnTo>
                <a:lnTo>
                  <a:pt x="5032" y="1857"/>
                </a:lnTo>
                <a:lnTo>
                  <a:pt x="5373" y="1735"/>
                </a:lnTo>
                <a:lnTo>
                  <a:pt x="5715" y="1637"/>
                </a:lnTo>
                <a:lnTo>
                  <a:pt x="6082" y="1588"/>
                </a:lnTo>
                <a:lnTo>
                  <a:pt x="6448" y="1564"/>
                </a:lnTo>
                <a:close/>
                <a:moveTo>
                  <a:pt x="6448" y="10991"/>
                </a:moveTo>
                <a:lnTo>
                  <a:pt x="6692" y="11015"/>
                </a:lnTo>
                <a:lnTo>
                  <a:pt x="6937" y="11089"/>
                </a:lnTo>
                <a:lnTo>
                  <a:pt x="7132" y="11211"/>
                </a:lnTo>
                <a:lnTo>
                  <a:pt x="7327" y="11357"/>
                </a:lnTo>
                <a:lnTo>
                  <a:pt x="7474" y="11528"/>
                </a:lnTo>
                <a:lnTo>
                  <a:pt x="7572" y="11748"/>
                </a:lnTo>
                <a:lnTo>
                  <a:pt x="7645" y="11968"/>
                </a:lnTo>
                <a:lnTo>
                  <a:pt x="7669" y="12212"/>
                </a:lnTo>
                <a:lnTo>
                  <a:pt x="7669" y="12383"/>
                </a:lnTo>
                <a:lnTo>
                  <a:pt x="7645" y="12530"/>
                </a:lnTo>
                <a:lnTo>
                  <a:pt x="7596" y="12701"/>
                </a:lnTo>
                <a:lnTo>
                  <a:pt x="7523" y="12823"/>
                </a:lnTo>
                <a:lnTo>
                  <a:pt x="7425" y="12969"/>
                </a:lnTo>
                <a:lnTo>
                  <a:pt x="7327" y="13067"/>
                </a:lnTo>
                <a:lnTo>
                  <a:pt x="7205" y="13189"/>
                </a:lnTo>
                <a:lnTo>
                  <a:pt x="7083" y="13262"/>
                </a:lnTo>
                <a:lnTo>
                  <a:pt x="7230" y="15094"/>
                </a:lnTo>
                <a:lnTo>
                  <a:pt x="5667" y="15094"/>
                </a:lnTo>
                <a:lnTo>
                  <a:pt x="5813" y="13262"/>
                </a:lnTo>
                <a:lnTo>
                  <a:pt x="5691" y="13189"/>
                </a:lnTo>
                <a:lnTo>
                  <a:pt x="5569" y="13067"/>
                </a:lnTo>
                <a:lnTo>
                  <a:pt x="5471" y="12969"/>
                </a:lnTo>
                <a:lnTo>
                  <a:pt x="5373" y="12823"/>
                </a:lnTo>
                <a:lnTo>
                  <a:pt x="5300" y="12701"/>
                </a:lnTo>
                <a:lnTo>
                  <a:pt x="5251" y="12530"/>
                </a:lnTo>
                <a:lnTo>
                  <a:pt x="5227" y="12383"/>
                </a:lnTo>
                <a:lnTo>
                  <a:pt x="5227" y="12212"/>
                </a:lnTo>
                <a:lnTo>
                  <a:pt x="5251" y="11968"/>
                </a:lnTo>
                <a:lnTo>
                  <a:pt x="5325" y="11748"/>
                </a:lnTo>
                <a:lnTo>
                  <a:pt x="5422" y="11528"/>
                </a:lnTo>
                <a:lnTo>
                  <a:pt x="5569" y="11357"/>
                </a:lnTo>
                <a:lnTo>
                  <a:pt x="5764" y="11211"/>
                </a:lnTo>
                <a:lnTo>
                  <a:pt x="5960" y="11089"/>
                </a:lnTo>
                <a:lnTo>
                  <a:pt x="6204" y="11015"/>
                </a:lnTo>
                <a:lnTo>
                  <a:pt x="6448" y="10991"/>
                </a:lnTo>
                <a:close/>
                <a:moveTo>
                  <a:pt x="6448" y="1"/>
                </a:moveTo>
                <a:lnTo>
                  <a:pt x="5911" y="25"/>
                </a:lnTo>
                <a:lnTo>
                  <a:pt x="5398" y="123"/>
                </a:lnTo>
                <a:lnTo>
                  <a:pt x="4909" y="245"/>
                </a:lnTo>
                <a:lnTo>
                  <a:pt x="4421" y="416"/>
                </a:lnTo>
                <a:lnTo>
                  <a:pt x="3981" y="636"/>
                </a:lnTo>
                <a:lnTo>
                  <a:pt x="3542" y="904"/>
                </a:lnTo>
                <a:lnTo>
                  <a:pt x="3151" y="1197"/>
                </a:lnTo>
                <a:lnTo>
                  <a:pt x="2760" y="1539"/>
                </a:lnTo>
                <a:lnTo>
                  <a:pt x="2443" y="1906"/>
                </a:lnTo>
                <a:lnTo>
                  <a:pt x="2125" y="2296"/>
                </a:lnTo>
                <a:lnTo>
                  <a:pt x="1881" y="2736"/>
                </a:lnTo>
                <a:lnTo>
                  <a:pt x="1661" y="3176"/>
                </a:lnTo>
                <a:lnTo>
                  <a:pt x="1466" y="3664"/>
                </a:lnTo>
                <a:lnTo>
                  <a:pt x="1344" y="4153"/>
                </a:lnTo>
                <a:lnTo>
                  <a:pt x="1270" y="4690"/>
                </a:lnTo>
                <a:lnTo>
                  <a:pt x="1246" y="5203"/>
                </a:lnTo>
                <a:lnTo>
                  <a:pt x="1246" y="7547"/>
                </a:lnTo>
                <a:lnTo>
                  <a:pt x="391" y="7547"/>
                </a:lnTo>
                <a:lnTo>
                  <a:pt x="293" y="7572"/>
                </a:lnTo>
                <a:lnTo>
                  <a:pt x="220" y="7621"/>
                </a:lnTo>
                <a:lnTo>
                  <a:pt x="147" y="7669"/>
                </a:lnTo>
                <a:lnTo>
                  <a:pt x="74" y="7743"/>
                </a:lnTo>
                <a:lnTo>
                  <a:pt x="49" y="7840"/>
                </a:lnTo>
                <a:lnTo>
                  <a:pt x="0" y="7914"/>
                </a:lnTo>
                <a:lnTo>
                  <a:pt x="0" y="8036"/>
                </a:lnTo>
                <a:lnTo>
                  <a:pt x="0" y="18074"/>
                </a:lnTo>
                <a:lnTo>
                  <a:pt x="0" y="18171"/>
                </a:lnTo>
                <a:lnTo>
                  <a:pt x="49" y="18269"/>
                </a:lnTo>
                <a:lnTo>
                  <a:pt x="74" y="18342"/>
                </a:lnTo>
                <a:lnTo>
                  <a:pt x="147" y="18416"/>
                </a:lnTo>
                <a:lnTo>
                  <a:pt x="220" y="18464"/>
                </a:lnTo>
                <a:lnTo>
                  <a:pt x="293" y="18513"/>
                </a:lnTo>
                <a:lnTo>
                  <a:pt x="391" y="18538"/>
                </a:lnTo>
                <a:lnTo>
                  <a:pt x="489" y="18562"/>
                </a:lnTo>
                <a:lnTo>
                  <a:pt x="12407" y="18562"/>
                </a:lnTo>
                <a:lnTo>
                  <a:pt x="12505" y="18538"/>
                </a:lnTo>
                <a:lnTo>
                  <a:pt x="12603" y="18513"/>
                </a:lnTo>
                <a:lnTo>
                  <a:pt x="12676" y="18464"/>
                </a:lnTo>
                <a:lnTo>
                  <a:pt x="12749" y="18416"/>
                </a:lnTo>
                <a:lnTo>
                  <a:pt x="12822" y="18342"/>
                </a:lnTo>
                <a:lnTo>
                  <a:pt x="12847" y="18269"/>
                </a:lnTo>
                <a:lnTo>
                  <a:pt x="12896" y="18171"/>
                </a:lnTo>
                <a:lnTo>
                  <a:pt x="12896" y="18074"/>
                </a:lnTo>
                <a:lnTo>
                  <a:pt x="12896" y="8036"/>
                </a:lnTo>
                <a:lnTo>
                  <a:pt x="12896" y="7914"/>
                </a:lnTo>
                <a:lnTo>
                  <a:pt x="12847" y="7840"/>
                </a:lnTo>
                <a:lnTo>
                  <a:pt x="12822" y="7743"/>
                </a:lnTo>
                <a:lnTo>
                  <a:pt x="12749" y="7669"/>
                </a:lnTo>
                <a:lnTo>
                  <a:pt x="12676" y="7621"/>
                </a:lnTo>
                <a:lnTo>
                  <a:pt x="12603" y="7572"/>
                </a:lnTo>
                <a:lnTo>
                  <a:pt x="12505" y="7547"/>
                </a:lnTo>
                <a:lnTo>
                  <a:pt x="11650" y="7547"/>
                </a:lnTo>
                <a:lnTo>
                  <a:pt x="11650" y="5203"/>
                </a:lnTo>
                <a:lnTo>
                  <a:pt x="11626" y="4690"/>
                </a:lnTo>
                <a:lnTo>
                  <a:pt x="11552" y="4153"/>
                </a:lnTo>
                <a:lnTo>
                  <a:pt x="11430" y="3664"/>
                </a:lnTo>
                <a:lnTo>
                  <a:pt x="11235" y="3176"/>
                </a:lnTo>
                <a:lnTo>
                  <a:pt x="11015" y="2736"/>
                </a:lnTo>
                <a:lnTo>
                  <a:pt x="10771" y="2296"/>
                </a:lnTo>
                <a:lnTo>
                  <a:pt x="10453" y="1906"/>
                </a:lnTo>
                <a:lnTo>
                  <a:pt x="10136" y="1539"/>
                </a:lnTo>
                <a:lnTo>
                  <a:pt x="9745" y="1197"/>
                </a:lnTo>
                <a:lnTo>
                  <a:pt x="9354" y="904"/>
                </a:lnTo>
                <a:lnTo>
                  <a:pt x="8939" y="636"/>
                </a:lnTo>
                <a:lnTo>
                  <a:pt x="8475" y="416"/>
                </a:lnTo>
                <a:lnTo>
                  <a:pt x="7987" y="245"/>
                </a:lnTo>
                <a:lnTo>
                  <a:pt x="7498" y="123"/>
                </a:lnTo>
                <a:lnTo>
                  <a:pt x="6985" y="25"/>
                </a:lnTo>
                <a:lnTo>
                  <a:pt x="644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84" name="Shape 584"/>
          <p:cNvGrpSpPr/>
          <p:nvPr/>
        </p:nvGrpSpPr>
        <p:grpSpPr>
          <a:xfrm>
            <a:off x="5472049" y="2633187"/>
            <a:ext cx="264427" cy="375719"/>
            <a:chOff x="6701050" y="2978375"/>
            <a:chExt cx="316300" cy="449425"/>
          </a:xfrm>
        </p:grpSpPr>
        <p:sp>
          <p:nvSpPr>
            <p:cNvPr id="585" name="Shape 585"/>
            <p:cNvSpPr/>
            <p:nvPr/>
          </p:nvSpPr>
          <p:spPr>
            <a:xfrm>
              <a:off x="6701050" y="2978375"/>
              <a:ext cx="316300" cy="78175"/>
            </a:xfrm>
            <a:custGeom>
              <a:avLst/>
              <a:gdLst/>
              <a:ahLst/>
              <a:cxnLst/>
              <a:rect l="0" t="0" r="0" b="0"/>
              <a:pathLst>
                <a:path w="12652" h="3127" extrusionOk="0">
                  <a:moveTo>
                    <a:pt x="7840" y="782"/>
                  </a:moveTo>
                  <a:lnTo>
                    <a:pt x="7865" y="807"/>
                  </a:lnTo>
                  <a:lnTo>
                    <a:pt x="7889" y="831"/>
                  </a:lnTo>
                  <a:lnTo>
                    <a:pt x="7889" y="880"/>
                  </a:lnTo>
                  <a:lnTo>
                    <a:pt x="7889" y="1417"/>
                  </a:lnTo>
                  <a:lnTo>
                    <a:pt x="4763" y="1417"/>
                  </a:lnTo>
                  <a:lnTo>
                    <a:pt x="4763" y="880"/>
                  </a:lnTo>
                  <a:lnTo>
                    <a:pt x="4763" y="831"/>
                  </a:lnTo>
                  <a:lnTo>
                    <a:pt x="4787" y="807"/>
                  </a:lnTo>
                  <a:lnTo>
                    <a:pt x="4812" y="782"/>
                  </a:lnTo>
                  <a:close/>
                  <a:moveTo>
                    <a:pt x="4861" y="1"/>
                  </a:moveTo>
                  <a:lnTo>
                    <a:pt x="4690" y="25"/>
                  </a:lnTo>
                  <a:lnTo>
                    <a:pt x="4519" y="74"/>
                  </a:lnTo>
                  <a:lnTo>
                    <a:pt x="4372" y="147"/>
                  </a:lnTo>
                  <a:lnTo>
                    <a:pt x="4250" y="269"/>
                  </a:lnTo>
                  <a:lnTo>
                    <a:pt x="4128" y="392"/>
                  </a:lnTo>
                  <a:lnTo>
                    <a:pt x="4055" y="538"/>
                  </a:lnTo>
                  <a:lnTo>
                    <a:pt x="4006" y="709"/>
                  </a:lnTo>
                  <a:lnTo>
                    <a:pt x="3982" y="880"/>
                  </a:lnTo>
                  <a:lnTo>
                    <a:pt x="3982" y="1417"/>
                  </a:lnTo>
                  <a:lnTo>
                    <a:pt x="391" y="1417"/>
                  </a:lnTo>
                  <a:lnTo>
                    <a:pt x="294" y="1466"/>
                  </a:lnTo>
                  <a:lnTo>
                    <a:pt x="220" y="1491"/>
                  </a:lnTo>
                  <a:lnTo>
                    <a:pt x="147" y="1564"/>
                  </a:lnTo>
                  <a:lnTo>
                    <a:pt x="74" y="1637"/>
                  </a:lnTo>
                  <a:lnTo>
                    <a:pt x="49" y="1710"/>
                  </a:lnTo>
                  <a:lnTo>
                    <a:pt x="1" y="1808"/>
                  </a:lnTo>
                  <a:lnTo>
                    <a:pt x="1" y="1906"/>
                  </a:lnTo>
                  <a:lnTo>
                    <a:pt x="1" y="3127"/>
                  </a:lnTo>
                  <a:lnTo>
                    <a:pt x="12652" y="3127"/>
                  </a:lnTo>
                  <a:lnTo>
                    <a:pt x="12652" y="1906"/>
                  </a:lnTo>
                  <a:lnTo>
                    <a:pt x="12652" y="1808"/>
                  </a:lnTo>
                  <a:lnTo>
                    <a:pt x="12603" y="1710"/>
                  </a:lnTo>
                  <a:lnTo>
                    <a:pt x="12578" y="1637"/>
                  </a:lnTo>
                  <a:lnTo>
                    <a:pt x="12505" y="1564"/>
                  </a:lnTo>
                  <a:lnTo>
                    <a:pt x="12432" y="1491"/>
                  </a:lnTo>
                  <a:lnTo>
                    <a:pt x="12359" y="1466"/>
                  </a:lnTo>
                  <a:lnTo>
                    <a:pt x="12261" y="1417"/>
                  </a:lnTo>
                  <a:lnTo>
                    <a:pt x="8671" y="1417"/>
                  </a:lnTo>
                  <a:lnTo>
                    <a:pt x="8671" y="880"/>
                  </a:lnTo>
                  <a:lnTo>
                    <a:pt x="8646" y="709"/>
                  </a:lnTo>
                  <a:lnTo>
                    <a:pt x="8597" y="538"/>
                  </a:lnTo>
                  <a:lnTo>
                    <a:pt x="8524" y="392"/>
                  </a:lnTo>
                  <a:lnTo>
                    <a:pt x="8402" y="269"/>
                  </a:lnTo>
                  <a:lnTo>
                    <a:pt x="8280" y="147"/>
                  </a:lnTo>
                  <a:lnTo>
                    <a:pt x="8133" y="74"/>
                  </a:lnTo>
                  <a:lnTo>
                    <a:pt x="7962" y="25"/>
                  </a:lnTo>
                  <a:lnTo>
                    <a:pt x="77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Shape 586"/>
            <p:cNvSpPr/>
            <p:nvPr/>
          </p:nvSpPr>
          <p:spPr>
            <a:xfrm>
              <a:off x="6713875" y="3068750"/>
              <a:ext cx="290650" cy="359050"/>
            </a:xfrm>
            <a:custGeom>
              <a:avLst/>
              <a:gdLst/>
              <a:ahLst/>
              <a:cxnLst/>
              <a:rect l="0" t="0" r="0" b="0"/>
              <a:pathLst>
                <a:path w="11626" h="14362" extrusionOk="0">
                  <a:moveTo>
                    <a:pt x="2614" y="1686"/>
                  </a:moveTo>
                  <a:lnTo>
                    <a:pt x="2711" y="1710"/>
                  </a:lnTo>
                  <a:lnTo>
                    <a:pt x="2785" y="1759"/>
                  </a:lnTo>
                  <a:lnTo>
                    <a:pt x="2834" y="1857"/>
                  </a:lnTo>
                  <a:lnTo>
                    <a:pt x="2858" y="1930"/>
                  </a:lnTo>
                  <a:lnTo>
                    <a:pt x="2858" y="12432"/>
                  </a:lnTo>
                  <a:lnTo>
                    <a:pt x="2834" y="12529"/>
                  </a:lnTo>
                  <a:lnTo>
                    <a:pt x="2785" y="12603"/>
                  </a:lnTo>
                  <a:lnTo>
                    <a:pt x="2711" y="12652"/>
                  </a:lnTo>
                  <a:lnTo>
                    <a:pt x="2614" y="12676"/>
                  </a:lnTo>
                  <a:lnTo>
                    <a:pt x="2516" y="12652"/>
                  </a:lnTo>
                  <a:lnTo>
                    <a:pt x="2443" y="12603"/>
                  </a:lnTo>
                  <a:lnTo>
                    <a:pt x="2394" y="12529"/>
                  </a:lnTo>
                  <a:lnTo>
                    <a:pt x="2369" y="12432"/>
                  </a:lnTo>
                  <a:lnTo>
                    <a:pt x="2369" y="1930"/>
                  </a:lnTo>
                  <a:lnTo>
                    <a:pt x="2394" y="1857"/>
                  </a:lnTo>
                  <a:lnTo>
                    <a:pt x="2443" y="1759"/>
                  </a:lnTo>
                  <a:lnTo>
                    <a:pt x="2516" y="1710"/>
                  </a:lnTo>
                  <a:lnTo>
                    <a:pt x="2614" y="1686"/>
                  </a:lnTo>
                  <a:close/>
                  <a:moveTo>
                    <a:pt x="5813" y="1686"/>
                  </a:moveTo>
                  <a:lnTo>
                    <a:pt x="5911" y="1710"/>
                  </a:lnTo>
                  <a:lnTo>
                    <a:pt x="5984" y="1759"/>
                  </a:lnTo>
                  <a:lnTo>
                    <a:pt x="6033" y="1857"/>
                  </a:lnTo>
                  <a:lnTo>
                    <a:pt x="6057" y="1930"/>
                  </a:lnTo>
                  <a:lnTo>
                    <a:pt x="6057" y="12432"/>
                  </a:lnTo>
                  <a:lnTo>
                    <a:pt x="6033" y="12529"/>
                  </a:lnTo>
                  <a:lnTo>
                    <a:pt x="5984" y="12603"/>
                  </a:lnTo>
                  <a:lnTo>
                    <a:pt x="5911" y="12652"/>
                  </a:lnTo>
                  <a:lnTo>
                    <a:pt x="5813" y="12676"/>
                  </a:lnTo>
                  <a:lnTo>
                    <a:pt x="5715" y="12652"/>
                  </a:lnTo>
                  <a:lnTo>
                    <a:pt x="5642" y="12603"/>
                  </a:lnTo>
                  <a:lnTo>
                    <a:pt x="5593" y="12529"/>
                  </a:lnTo>
                  <a:lnTo>
                    <a:pt x="5569" y="12432"/>
                  </a:lnTo>
                  <a:lnTo>
                    <a:pt x="5569" y="1930"/>
                  </a:lnTo>
                  <a:lnTo>
                    <a:pt x="5593" y="1857"/>
                  </a:lnTo>
                  <a:lnTo>
                    <a:pt x="5642" y="1759"/>
                  </a:lnTo>
                  <a:lnTo>
                    <a:pt x="5715" y="1710"/>
                  </a:lnTo>
                  <a:lnTo>
                    <a:pt x="5813" y="1686"/>
                  </a:lnTo>
                  <a:close/>
                  <a:moveTo>
                    <a:pt x="9013" y="1686"/>
                  </a:moveTo>
                  <a:lnTo>
                    <a:pt x="9110" y="1710"/>
                  </a:lnTo>
                  <a:lnTo>
                    <a:pt x="9183" y="1759"/>
                  </a:lnTo>
                  <a:lnTo>
                    <a:pt x="9232" y="1857"/>
                  </a:lnTo>
                  <a:lnTo>
                    <a:pt x="9257" y="1930"/>
                  </a:lnTo>
                  <a:lnTo>
                    <a:pt x="9257" y="12432"/>
                  </a:lnTo>
                  <a:lnTo>
                    <a:pt x="9232" y="12529"/>
                  </a:lnTo>
                  <a:lnTo>
                    <a:pt x="9183" y="12603"/>
                  </a:lnTo>
                  <a:lnTo>
                    <a:pt x="9110" y="12652"/>
                  </a:lnTo>
                  <a:lnTo>
                    <a:pt x="9013" y="12676"/>
                  </a:lnTo>
                  <a:lnTo>
                    <a:pt x="8915" y="12652"/>
                  </a:lnTo>
                  <a:lnTo>
                    <a:pt x="8842" y="12603"/>
                  </a:lnTo>
                  <a:lnTo>
                    <a:pt x="8793" y="12529"/>
                  </a:lnTo>
                  <a:lnTo>
                    <a:pt x="8768" y="12432"/>
                  </a:lnTo>
                  <a:lnTo>
                    <a:pt x="8768" y="1930"/>
                  </a:lnTo>
                  <a:lnTo>
                    <a:pt x="8793" y="1857"/>
                  </a:lnTo>
                  <a:lnTo>
                    <a:pt x="8842" y="1759"/>
                  </a:lnTo>
                  <a:lnTo>
                    <a:pt x="8915" y="1710"/>
                  </a:lnTo>
                  <a:lnTo>
                    <a:pt x="9013" y="1686"/>
                  </a:lnTo>
                  <a:close/>
                  <a:moveTo>
                    <a:pt x="0" y="0"/>
                  </a:moveTo>
                  <a:lnTo>
                    <a:pt x="0" y="13873"/>
                  </a:lnTo>
                  <a:lnTo>
                    <a:pt x="0" y="13970"/>
                  </a:lnTo>
                  <a:lnTo>
                    <a:pt x="49" y="14068"/>
                  </a:lnTo>
                  <a:lnTo>
                    <a:pt x="74" y="14141"/>
                  </a:lnTo>
                  <a:lnTo>
                    <a:pt x="147" y="14215"/>
                  </a:lnTo>
                  <a:lnTo>
                    <a:pt x="220" y="14263"/>
                  </a:lnTo>
                  <a:lnTo>
                    <a:pt x="294" y="14312"/>
                  </a:lnTo>
                  <a:lnTo>
                    <a:pt x="391" y="14337"/>
                  </a:lnTo>
                  <a:lnTo>
                    <a:pt x="489" y="14361"/>
                  </a:lnTo>
                  <a:lnTo>
                    <a:pt x="11137" y="14361"/>
                  </a:lnTo>
                  <a:lnTo>
                    <a:pt x="11235" y="14337"/>
                  </a:lnTo>
                  <a:lnTo>
                    <a:pt x="11333" y="14312"/>
                  </a:lnTo>
                  <a:lnTo>
                    <a:pt x="11406" y="14263"/>
                  </a:lnTo>
                  <a:lnTo>
                    <a:pt x="11479" y="14215"/>
                  </a:lnTo>
                  <a:lnTo>
                    <a:pt x="11553" y="14141"/>
                  </a:lnTo>
                  <a:lnTo>
                    <a:pt x="11577" y="14068"/>
                  </a:lnTo>
                  <a:lnTo>
                    <a:pt x="11626" y="13970"/>
                  </a:lnTo>
                  <a:lnTo>
                    <a:pt x="11626" y="13873"/>
                  </a:lnTo>
                  <a:lnTo>
                    <a:pt x="116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7" name="Shape 587"/>
          <p:cNvGrpSpPr/>
          <p:nvPr/>
        </p:nvGrpSpPr>
        <p:grpSpPr>
          <a:xfrm>
            <a:off x="907677" y="3251848"/>
            <a:ext cx="376743" cy="253204"/>
            <a:chOff x="1241275" y="3718400"/>
            <a:chExt cx="450650" cy="302875"/>
          </a:xfrm>
        </p:grpSpPr>
        <p:sp>
          <p:nvSpPr>
            <p:cNvPr id="588" name="Shape 588"/>
            <p:cNvSpPr/>
            <p:nvPr/>
          </p:nvSpPr>
          <p:spPr>
            <a:xfrm>
              <a:off x="1241275" y="3718400"/>
              <a:ext cx="450650" cy="302875"/>
            </a:xfrm>
            <a:custGeom>
              <a:avLst/>
              <a:gdLst/>
              <a:ahLst/>
              <a:cxnLst/>
              <a:rect l="0" t="0" r="0" b="0"/>
              <a:pathLst>
                <a:path w="18026" h="12115" extrusionOk="0">
                  <a:moveTo>
                    <a:pt x="17048" y="977"/>
                  </a:moveTo>
                  <a:lnTo>
                    <a:pt x="17048" y="3127"/>
                  </a:lnTo>
                  <a:lnTo>
                    <a:pt x="978" y="3127"/>
                  </a:lnTo>
                  <a:lnTo>
                    <a:pt x="978" y="977"/>
                  </a:lnTo>
                  <a:close/>
                  <a:moveTo>
                    <a:pt x="17048" y="5447"/>
                  </a:moveTo>
                  <a:lnTo>
                    <a:pt x="17048" y="11137"/>
                  </a:lnTo>
                  <a:lnTo>
                    <a:pt x="978" y="11137"/>
                  </a:lnTo>
                  <a:lnTo>
                    <a:pt x="978" y="5447"/>
                  </a:lnTo>
                  <a:close/>
                  <a:moveTo>
                    <a:pt x="978" y="1"/>
                  </a:moveTo>
                  <a:lnTo>
                    <a:pt x="782" y="25"/>
                  </a:lnTo>
                  <a:lnTo>
                    <a:pt x="587" y="74"/>
                  </a:lnTo>
                  <a:lnTo>
                    <a:pt x="416" y="172"/>
                  </a:lnTo>
                  <a:lnTo>
                    <a:pt x="294" y="294"/>
                  </a:lnTo>
                  <a:lnTo>
                    <a:pt x="172" y="440"/>
                  </a:lnTo>
                  <a:lnTo>
                    <a:pt x="74" y="611"/>
                  </a:lnTo>
                  <a:lnTo>
                    <a:pt x="25" y="782"/>
                  </a:lnTo>
                  <a:lnTo>
                    <a:pt x="1" y="977"/>
                  </a:lnTo>
                  <a:lnTo>
                    <a:pt x="1" y="11137"/>
                  </a:lnTo>
                  <a:lnTo>
                    <a:pt x="25" y="11333"/>
                  </a:lnTo>
                  <a:lnTo>
                    <a:pt x="74" y="11504"/>
                  </a:lnTo>
                  <a:lnTo>
                    <a:pt x="172" y="11675"/>
                  </a:lnTo>
                  <a:lnTo>
                    <a:pt x="294" y="11821"/>
                  </a:lnTo>
                  <a:lnTo>
                    <a:pt x="416" y="11943"/>
                  </a:lnTo>
                  <a:lnTo>
                    <a:pt x="587" y="12041"/>
                  </a:lnTo>
                  <a:lnTo>
                    <a:pt x="782" y="12090"/>
                  </a:lnTo>
                  <a:lnTo>
                    <a:pt x="978" y="12114"/>
                  </a:lnTo>
                  <a:lnTo>
                    <a:pt x="17048" y="12114"/>
                  </a:lnTo>
                  <a:lnTo>
                    <a:pt x="17243" y="12090"/>
                  </a:lnTo>
                  <a:lnTo>
                    <a:pt x="17439" y="12041"/>
                  </a:lnTo>
                  <a:lnTo>
                    <a:pt x="17610" y="11943"/>
                  </a:lnTo>
                  <a:lnTo>
                    <a:pt x="17732" y="11821"/>
                  </a:lnTo>
                  <a:lnTo>
                    <a:pt x="17854" y="11675"/>
                  </a:lnTo>
                  <a:lnTo>
                    <a:pt x="17952" y="11504"/>
                  </a:lnTo>
                  <a:lnTo>
                    <a:pt x="18001" y="11333"/>
                  </a:lnTo>
                  <a:lnTo>
                    <a:pt x="18025" y="11137"/>
                  </a:lnTo>
                  <a:lnTo>
                    <a:pt x="18025" y="977"/>
                  </a:lnTo>
                  <a:lnTo>
                    <a:pt x="18001" y="782"/>
                  </a:lnTo>
                  <a:lnTo>
                    <a:pt x="17952" y="611"/>
                  </a:lnTo>
                  <a:lnTo>
                    <a:pt x="17854" y="440"/>
                  </a:lnTo>
                  <a:lnTo>
                    <a:pt x="17732" y="294"/>
                  </a:lnTo>
                  <a:lnTo>
                    <a:pt x="17610" y="172"/>
                  </a:lnTo>
                  <a:lnTo>
                    <a:pt x="17439" y="74"/>
                  </a:lnTo>
                  <a:lnTo>
                    <a:pt x="17243" y="25"/>
                  </a:lnTo>
                  <a:lnTo>
                    <a:pt x="1704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Shape 589"/>
            <p:cNvSpPr/>
            <p:nvPr/>
          </p:nvSpPr>
          <p:spPr>
            <a:xfrm>
              <a:off x="1293175" y="3895475"/>
              <a:ext cx="174050" cy="12225"/>
            </a:xfrm>
            <a:custGeom>
              <a:avLst/>
              <a:gdLst/>
              <a:ahLst/>
              <a:cxnLst/>
              <a:rect l="0" t="0" r="0" b="0"/>
              <a:pathLst>
                <a:path w="6962" h="489" extrusionOk="0">
                  <a:moveTo>
                    <a:pt x="245" y="0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4"/>
                  </a:lnTo>
                  <a:lnTo>
                    <a:pt x="25" y="342"/>
                  </a:lnTo>
                  <a:lnTo>
                    <a:pt x="74" y="415"/>
                  </a:lnTo>
                  <a:lnTo>
                    <a:pt x="147" y="464"/>
                  </a:lnTo>
                  <a:lnTo>
                    <a:pt x="245" y="489"/>
                  </a:lnTo>
                  <a:lnTo>
                    <a:pt x="6717" y="489"/>
                  </a:lnTo>
                  <a:lnTo>
                    <a:pt x="6815" y="464"/>
                  </a:lnTo>
                  <a:lnTo>
                    <a:pt x="6888" y="415"/>
                  </a:lnTo>
                  <a:lnTo>
                    <a:pt x="6961" y="342"/>
                  </a:lnTo>
                  <a:lnTo>
                    <a:pt x="6961" y="244"/>
                  </a:lnTo>
                  <a:lnTo>
                    <a:pt x="6961" y="147"/>
                  </a:lnTo>
                  <a:lnTo>
                    <a:pt x="6888" y="74"/>
                  </a:lnTo>
                  <a:lnTo>
                    <a:pt x="6815" y="25"/>
                  </a:lnTo>
                  <a:lnTo>
                    <a:pt x="67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Shape 590"/>
            <p:cNvSpPr/>
            <p:nvPr/>
          </p:nvSpPr>
          <p:spPr>
            <a:xfrm>
              <a:off x="1293175" y="3935775"/>
              <a:ext cx="122750" cy="12225"/>
            </a:xfrm>
            <a:custGeom>
              <a:avLst/>
              <a:gdLst/>
              <a:ahLst/>
              <a:cxnLst/>
              <a:rect l="0" t="0" r="0" b="0"/>
              <a:pathLst>
                <a:path w="4910" h="489" extrusionOk="0">
                  <a:moveTo>
                    <a:pt x="245" y="0"/>
                  </a:moveTo>
                  <a:lnTo>
                    <a:pt x="147" y="25"/>
                  </a:lnTo>
                  <a:lnTo>
                    <a:pt x="74" y="73"/>
                  </a:lnTo>
                  <a:lnTo>
                    <a:pt x="25" y="147"/>
                  </a:lnTo>
                  <a:lnTo>
                    <a:pt x="1" y="244"/>
                  </a:lnTo>
                  <a:lnTo>
                    <a:pt x="25" y="342"/>
                  </a:lnTo>
                  <a:lnTo>
                    <a:pt x="74" y="415"/>
                  </a:lnTo>
                  <a:lnTo>
                    <a:pt x="147" y="464"/>
                  </a:lnTo>
                  <a:lnTo>
                    <a:pt x="245" y="489"/>
                  </a:lnTo>
                  <a:lnTo>
                    <a:pt x="4666" y="489"/>
                  </a:lnTo>
                  <a:lnTo>
                    <a:pt x="4763" y="464"/>
                  </a:lnTo>
                  <a:lnTo>
                    <a:pt x="4837" y="415"/>
                  </a:lnTo>
                  <a:lnTo>
                    <a:pt x="4885" y="342"/>
                  </a:lnTo>
                  <a:lnTo>
                    <a:pt x="4910" y="244"/>
                  </a:lnTo>
                  <a:lnTo>
                    <a:pt x="4885" y="147"/>
                  </a:lnTo>
                  <a:lnTo>
                    <a:pt x="4837" y="73"/>
                  </a:lnTo>
                  <a:lnTo>
                    <a:pt x="4763" y="25"/>
                  </a:lnTo>
                  <a:lnTo>
                    <a:pt x="466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Shape 591"/>
            <p:cNvSpPr/>
            <p:nvPr/>
          </p:nvSpPr>
          <p:spPr>
            <a:xfrm>
              <a:off x="1570375" y="3901575"/>
              <a:ext cx="62300" cy="40325"/>
            </a:xfrm>
            <a:custGeom>
              <a:avLst/>
              <a:gdLst/>
              <a:ahLst/>
              <a:cxnLst/>
              <a:rect l="0" t="0" r="0" b="0"/>
              <a:pathLst>
                <a:path w="2492" h="1613" extrusionOk="0">
                  <a:moveTo>
                    <a:pt x="392" y="0"/>
                  </a:moveTo>
                  <a:lnTo>
                    <a:pt x="294" y="25"/>
                  </a:lnTo>
                  <a:lnTo>
                    <a:pt x="221" y="74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4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1124"/>
                  </a:lnTo>
                  <a:lnTo>
                    <a:pt x="25" y="1222"/>
                  </a:lnTo>
                  <a:lnTo>
                    <a:pt x="50" y="1319"/>
                  </a:lnTo>
                  <a:lnTo>
                    <a:pt x="99" y="1393"/>
                  </a:lnTo>
                  <a:lnTo>
                    <a:pt x="147" y="1466"/>
                  </a:lnTo>
                  <a:lnTo>
                    <a:pt x="221" y="1515"/>
                  </a:lnTo>
                  <a:lnTo>
                    <a:pt x="294" y="1564"/>
                  </a:lnTo>
                  <a:lnTo>
                    <a:pt x="392" y="1588"/>
                  </a:lnTo>
                  <a:lnTo>
                    <a:pt x="489" y="1612"/>
                  </a:lnTo>
                  <a:lnTo>
                    <a:pt x="2004" y="1612"/>
                  </a:lnTo>
                  <a:lnTo>
                    <a:pt x="2101" y="1588"/>
                  </a:lnTo>
                  <a:lnTo>
                    <a:pt x="2199" y="1564"/>
                  </a:lnTo>
                  <a:lnTo>
                    <a:pt x="2272" y="1515"/>
                  </a:lnTo>
                  <a:lnTo>
                    <a:pt x="2345" y="1466"/>
                  </a:lnTo>
                  <a:lnTo>
                    <a:pt x="2394" y="1393"/>
                  </a:lnTo>
                  <a:lnTo>
                    <a:pt x="2443" y="1319"/>
                  </a:lnTo>
                  <a:lnTo>
                    <a:pt x="2492" y="1222"/>
                  </a:lnTo>
                  <a:lnTo>
                    <a:pt x="2492" y="1124"/>
                  </a:lnTo>
                  <a:lnTo>
                    <a:pt x="2492" y="489"/>
                  </a:lnTo>
                  <a:lnTo>
                    <a:pt x="2492" y="391"/>
                  </a:lnTo>
                  <a:lnTo>
                    <a:pt x="2443" y="294"/>
                  </a:lnTo>
                  <a:lnTo>
                    <a:pt x="2394" y="220"/>
                  </a:lnTo>
                  <a:lnTo>
                    <a:pt x="2345" y="147"/>
                  </a:lnTo>
                  <a:lnTo>
                    <a:pt x="2272" y="74"/>
                  </a:lnTo>
                  <a:lnTo>
                    <a:pt x="2199" y="25"/>
                  </a:lnTo>
                  <a:lnTo>
                    <a:pt x="21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2" name="Shape 592"/>
          <p:cNvGrpSpPr/>
          <p:nvPr/>
        </p:nvGrpSpPr>
        <p:grpSpPr>
          <a:xfrm>
            <a:off x="1476324" y="3232453"/>
            <a:ext cx="366502" cy="292496"/>
            <a:chOff x="1921475" y="3695200"/>
            <a:chExt cx="438400" cy="349875"/>
          </a:xfrm>
        </p:grpSpPr>
        <p:sp>
          <p:nvSpPr>
            <p:cNvPr id="593" name="Shape 593"/>
            <p:cNvSpPr/>
            <p:nvPr/>
          </p:nvSpPr>
          <p:spPr>
            <a:xfrm>
              <a:off x="2246900" y="3992550"/>
              <a:ext cx="52525" cy="52525"/>
            </a:xfrm>
            <a:custGeom>
              <a:avLst/>
              <a:gdLst/>
              <a:ahLst/>
              <a:cxnLst/>
              <a:rect l="0" t="0" r="0" b="0"/>
              <a:pathLst>
                <a:path w="2101" h="2101" extrusionOk="0">
                  <a:moveTo>
                    <a:pt x="831" y="1"/>
                  </a:moveTo>
                  <a:lnTo>
                    <a:pt x="636" y="74"/>
                  </a:lnTo>
                  <a:lnTo>
                    <a:pt x="465" y="171"/>
                  </a:lnTo>
                  <a:lnTo>
                    <a:pt x="318" y="294"/>
                  </a:lnTo>
                  <a:lnTo>
                    <a:pt x="172" y="440"/>
                  </a:lnTo>
                  <a:lnTo>
                    <a:pt x="74" y="636"/>
                  </a:lnTo>
                  <a:lnTo>
                    <a:pt x="25" y="831"/>
                  </a:lnTo>
                  <a:lnTo>
                    <a:pt x="1" y="1051"/>
                  </a:lnTo>
                  <a:lnTo>
                    <a:pt x="25" y="1246"/>
                  </a:lnTo>
                  <a:lnTo>
                    <a:pt x="74" y="1441"/>
                  </a:lnTo>
                  <a:lnTo>
                    <a:pt x="172" y="1637"/>
                  </a:lnTo>
                  <a:lnTo>
                    <a:pt x="318" y="1783"/>
                  </a:lnTo>
                  <a:lnTo>
                    <a:pt x="465" y="1906"/>
                  </a:lnTo>
                  <a:lnTo>
                    <a:pt x="636" y="2003"/>
                  </a:lnTo>
                  <a:lnTo>
                    <a:pt x="831" y="2076"/>
                  </a:lnTo>
                  <a:lnTo>
                    <a:pt x="1051" y="2101"/>
                  </a:lnTo>
                  <a:lnTo>
                    <a:pt x="1271" y="2076"/>
                  </a:lnTo>
                  <a:lnTo>
                    <a:pt x="1466" y="2003"/>
                  </a:lnTo>
                  <a:lnTo>
                    <a:pt x="1637" y="1906"/>
                  </a:lnTo>
                  <a:lnTo>
                    <a:pt x="1783" y="1783"/>
                  </a:lnTo>
                  <a:lnTo>
                    <a:pt x="1930" y="1637"/>
                  </a:lnTo>
                  <a:lnTo>
                    <a:pt x="2028" y="1441"/>
                  </a:lnTo>
                  <a:lnTo>
                    <a:pt x="2077" y="1246"/>
                  </a:lnTo>
                  <a:lnTo>
                    <a:pt x="2101" y="1051"/>
                  </a:lnTo>
                  <a:lnTo>
                    <a:pt x="2077" y="831"/>
                  </a:lnTo>
                  <a:lnTo>
                    <a:pt x="2028" y="636"/>
                  </a:lnTo>
                  <a:lnTo>
                    <a:pt x="1930" y="440"/>
                  </a:lnTo>
                  <a:lnTo>
                    <a:pt x="1783" y="294"/>
                  </a:lnTo>
                  <a:lnTo>
                    <a:pt x="1637" y="171"/>
                  </a:lnTo>
                  <a:lnTo>
                    <a:pt x="1466" y="74"/>
                  </a:lnTo>
                  <a:lnTo>
                    <a:pt x="12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Shape 594"/>
            <p:cNvSpPr/>
            <p:nvPr/>
          </p:nvSpPr>
          <p:spPr>
            <a:xfrm>
              <a:off x="2033800" y="3992550"/>
              <a:ext cx="52550" cy="52525"/>
            </a:xfrm>
            <a:custGeom>
              <a:avLst/>
              <a:gdLst/>
              <a:ahLst/>
              <a:cxnLst/>
              <a:rect l="0" t="0" r="0" b="0"/>
              <a:pathLst>
                <a:path w="2102" h="2101" extrusionOk="0">
                  <a:moveTo>
                    <a:pt x="831" y="1"/>
                  </a:moveTo>
                  <a:lnTo>
                    <a:pt x="636" y="74"/>
                  </a:lnTo>
                  <a:lnTo>
                    <a:pt x="465" y="171"/>
                  </a:lnTo>
                  <a:lnTo>
                    <a:pt x="318" y="294"/>
                  </a:lnTo>
                  <a:lnTo>
                    <a:pt x="172" y="440"/>
                  </a:lnTo>
                  <a:lnTo>
                    <a:pt x="74" y="636"/>
                  </a:lnTo>
                  <a:lnTo>
                    <a:pt x="25" y="831"/>
                  </a:lnTo>
                  <a:lnTo>
                    <a:pt x="1" y="1051"/>
                  </a:lnTo>
                  <a:lnTo>
                    <a:pt x="25" y="1246"/>
                  </a:lnTo>
                  <a:lnTo>
                    <a:pt x="74" y="1441"/>
                  </a:lnTo>
                  <a:lnTo>
                    <a:pt x="172" y="1637"/>
                  </a:lnTo>
                  <a:lnTo>
                    <a:pt x="318" y="1783"/>
                  </a:lnTo>
                  <a:lnTo>
                    <a:pt x="465" y="1906"/>
                  </a:lnTo>
                  <a:lnTo>
                    <a:pt x="636" y="2003"/>
                  </a:lnTo>
                  <a:lnTo>
                    <a:pt x="831" y="2076"/>
                  </a:lnTo>
                  <a:lnTo>
                    <a:pt x="1051" y="2101"/>
                  </a:lnTo>
                  <a:lnTo>
                    <a:pt x="1271" y="2076"/>
                  </a:lnTo>
                  <a:lnTo>
                    <a:pt x="1466" y="2003"/>
                  </a:lnTo>
                  <a:lnTo>
                    <a:pt x="1637" y="1906"/>
                  </a:lnTo>
                  <a:lnTo>
                    <a:pt x="1784" y="1783"/>
                  </a:lnTo>
                  <a:lnTo>
                    <a:pt x="1930" y="1637"/>
                  </a:lnTo>
                  <a:lnTo>
                    <a:pt x="2028" y="1441"/>
                  </a:lnTo>
                  <a:lnTo>
                    <a:pt x="2077" y="1246"/>
                  </a:lnTo>
                  <a:lnTo>
                    <a:pt x="2101" y="1051"/>
                  </a:lnTo>
                  <a:lnTo>
                    <a:pt x="2077" y="831"/>
                  </a:lnTo>
                  <a:lnTo>
                    <a:pt x="2028" y="636"/>
                  </a:lnTo>
                  <a:lnTo>
                    <a:pt x="1930" y="440"/>
                  </a:lnTo>
                  <a:lnTo>
                    <a:pt x="1784" y="294"/>
                  </a:lnTo>
                  <a:lnTo>
                    <a:pt x="1637" y="171"/>
                  </a:lnTo>
                  <a:lnTo>
                    <a:pt x="1466" y="74"/>
                  </a:lnTo>
                  <a:lnTo>
                    <a:pt x="12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Shape 595"/>
            <p:cNvSpPr/>
            <p:nvPr/>
          </p:nvSpPr>
          <p:spPr>
            <a:xfrm>
              <a:off x="1921475" y="3695200"/>
              <a:ext cx="438400" cy="297975"/>
            </a:xfrm>
            <a:custGeom>
              <a:avLst/>
              <a:gdLst/>
              <a:ahLst/>
              <a:cxnLst/>
              <a:rect l="0" t="0" r="0" b="0"/>
              <a:pathLst>
                <a:path w="17536" h="11919" extrusionOk="0">
                  <a:moveTo>
                    <a:pt x="15729" y="3371"/>
                  </a:moveTo>
                  <a:lnTo>
                    <a:pt x="15826" y="3395"/>
                  </a:lnTo>
                  <a:lnTo>
                    <a:pt x="15899" y="3444"/>
                  </a:lnTo>
                  <a:lnTo>
                    <a:pt x="15948" y="3517"/>
                  </a:lnTo>
                  <a:lnTo>
                    <a:pt x="15973" y="3615"/>
                  </a:lnTo>
                  <a:lnTo>
                    <a:pt x="15948" y="3713"/>
                  </a:lnTo>
                  <a:lnTo>
                    <a:pt x="13994" y="8060"/>
                  </a:lnTo>
                  <a:lnTo>
                    <a:pt x="13946" y="8133"/>
                  </a:lnTo>
                  <a:lnTo>
                    <a:pt x="13897" y="8158"/>
                  </a:lnTo>
                  <a:lnTo>
                    <a:pt x="13848" y="8207"/>
                  </a:lnTo>
                  <a:lnTo>
                    <a:pt x="13775" y="8207"/>
                  </a:lnTo>
                  <a:lnTo>
                    <a:pt x="13677" y="8182"/>
                  </a:lnTo>
                  <a:lnTo>
                    <a:pt x="13604" y="8133"/>
                  </a:lnTo>
                  <a:lnTo>
                    <a:pt x="13555" y="8036"/>
                  </a:lnTo>
                  <a:lnTo>
                    <a:pt x="13530" y="7962"/>
                  </a:lnTo>
                  <a:lnTo>
                    <a:pt x="13555" y="7865"/>
                  </a:lnTo>
                  <a:lnTo>
                    <a:pt x="15509" y="3517"/>
                  </a:lnTo>
                  <a:lnTo>
                    <a:pt x="15558" y="3420"/>
                  </a:lnTo>
                  <a:lnTo>
                    <a:pt x="15631" y="3371"/>
                  </a:lnTo>
                  <a:close/>
                  <a:moveTo>
                    <a:pt x="13628" y="3273"/>
                  </a:moveTo>
                  <a:lnTo>
                    <a:pt x="13726" y="3298"/>
                  </a:lnTo>
                  <a:lnTo>
                    <a:pt x="13824" y="3322"/>
                  </a:lnTo>
                  <a:lnTo>
                    <a:pt x="13872" y="3395"/>
                  </a:lnTo>
                  <a:lnTo>
                    <a:pt x="13897" y="3493"/>
                  </a:lnTo>
                  <a:lnTo>
                    <a:pt x="13897" y="3591"/>
                  </a:lnTo>
                  <a:lnTo>
                    <a:pt x="12602" y="8158"/>
                  </a:lnTo>
                  <a:lnTo>
                    <a:pt x="12578" y="8231"/>
                  </a:lnTo>
                  <a:lnTo>
                    <a:pt x="12505" y="8304"/>
                  </a:lnTo>
                  <a:lnTo>
                    <a:pt x="12456" y="8329"/>
                  </a:lnTo>
                  <a:lnTo>
                    <a:pt x="12358" y="8353"/>
                  </a:lnTo>
                  <a:lnTo>
                    <a:pt x="12309" y="8329"/>
                  </a:lnTo>
                  <a:lnTo>
                    <a:pt x="12212" y="8304"/>
                  </a:lnTo>
                  <a:lnTo>
                    <a:pt x="12163" y="8231"/>
                  </a:lnTo>
                  <a:lnTo>
                    <a:pt x="12138" y="8133"/>
                  </a:lnTo>
                  <a:lnTo>
                    <a:pt x="12138" y="8036"/>
                  </a:lnTo>
                  <a:lnTo>
                    <a:pt x="13433" y="3469"/>
                  </a:lnTo>
                  <a:lnTo>
                    <a:pt x="13482" y="3371"/>
                  </a:lnTo>
                  <a:lnTo>
                    <a:pt x="13530" y="3298"/>
                  </a:lnTo>
                  <a:lnTo>
                    <a:pt x="13628" y="3273"/>
                  </a:lnTo>
                  <a:close/>
                  <a:moveTo>
                    <a:pt x="11625" y="3200"/>
                  </a:moveTo>
                  <a:lnTo>
                    <a:pt x="11723" y="3224"/>
                  </a:lnTo>
                  <a:lnTo>
                    <a:pt x="11796" y="3298"/>
                  </a:lnTo>
                  <a:lnTo>
                    <a:pt x="11821" y="3371"/>
                  </a:lnTo>
                  <a:lnTo>
                    <a:pt x="11845" y="3469"/>
                  </a:lnTo>
                  <a:lnTo>
                    <a:pt x="11210" y="8280"/>
                  </a:lnTo>
                  <a:lnTo>
                    <a:pt x="11186" y="8353"/>
                  </a:lnTo>
                  <a:lnTo>
                    <a:pt x="11137" y="8426"/>
                  </a:lnTo>
                  <a:lnTo>
                    <a:pt x="11064" y="8475"/>
                  </a:lnTo>
                  <a:lnTo>
                    <a:pt x="10966" y="8500"/>
                  </a:lnTo>
                  <a:lnTo>
                    <a:pt x="10942" y="8500"/>
                  </a:lnTo>
                  <a:lnTo>
                    <a:pt x="10844" y="8451"/>
                  </a:lnTo>
                  <a:lnTo>
                    <a:pt x="10771" y="8402"/>
                  </a:lnTo>
                  <a:lnTo>
                    <a:pt x="10722" y="8304"/>
                  </a:lnTo>
                  <a:lnTo>
                    <a:pt x="10722" y="8207"/>
                  </a:lnTo>
                  <a:lnTo>
                    <a:pt x="11357" y="3420"/>
                  </a:lnTo>
                  <a:lnTo>
                    <a:pt x="11381" y="3322"/>
                  </a:lnTo>
                  <a:lnTo>
                    <a:pt x="11454" y="3249"/>
                  </a:lnTo>
                  <a:lnTo>
                    <a:pt x="11528" y="3200"/>
                  </a:lnTo>
                  <a:close/>
                  <a:moveTo>
                    <a:pt x="9525" y="3102"/>
                  </a:moveTo>
                  <a:lnTo>
                    <a:pt x="9623" y="3127"/>
                  </a:lnTo>
                  <a:lnTo>
                    <a:pt x="9696" y="3175"/>
                  </a:lnTo>
                  <a:lnTo>
                    <a:pt x="9745" y="3249"/>
                  </a:lnTo>
                  <a:lnTo>
                    <a:pt x="9769" y="3346"/>
                  </a:lnTo>
                  <a:lnTo>
                    <a:pt x="9818" y="8378"/>
                  </a:lnTo>
                  <a:lnTo>
                    <a:pt x="9794" y="8475"/>
                  </a:lnTo>
                  <a:lnTo>
                    <a:pt x="9745" y="8573"/>
                  </a:lnTo>
                  <a:lnTo>
                    <a:pt x="9672" y="8622"/>
                  </a:lnTo>
                  <a:lnTo>
                    <a:pt x="9574" y="8646"/>
                  </a:lnTo>
                  <a:lnTo>
                    <a:pt x="9476" y="8622"/>
                  </a:lnTo>
                  <a:lnTo>
                    <a:pt x="9403" y="8573"/>
                  </a:lnTo>
                  <a:lnTo>
                    <a:pt x="9354" y="8475"/>
                  </a:lnTo>
                  <a:lnTo>
                    <a:pt x="9330" y="8402"/>
                  </a:lnTo>
                  <a:lnTo>
                    <a:pt x="9281" y="3346"/>
                  </a:lnTo>
                  <a:lnTo>
                    <a:pt x="9305" y="3273"/>
                  </a:lnTo>
                  <a:lnTo>
                    <a:pt x="9354" y="3175"/>
                  </a:lnTo>
                  <a:lnTo>
                    <a:pt x="9427" y="3127"/>
                  </a:lnTo>
                  <a:lnTo>
                    <a:pt x="9525" y="3102"/>
                  </a:lnTo>
                  <a:close/>
                  <a:moveTo>
                    <a:pt x="7522" y="3029"/>
                  </a:moveTo>
                  <a:lnTo>
                    <a:pt x="7620" y="3078"/>
                  </a:lnTo>
                  <a:lnTo>
                    <a:pt x="7669" y="3151"/>
                  </a:lnTo>
                  <a:lnTo>
                    <a:pt x="7693" y="3249"/>
                  </a:lnTo>
                  <a:lnTo>
                    <a:pt x="8402" y="8500"/>
                  </a:lnTo>
                  <a:lnTo>
                    <a:pt x="8402" y="8597"/>
                  </a:lnTo>
                  <a:lnTo>
                    <a:pt x="8353" y="8671"/>
                  </a:lnTo>
                  <a:lnTo>
                    <a:pt x="8279" y="8744"/>
                  </a:lnTo>
                  <a:lnTo>
                    <a:pt x="8206" y="8768"/>
                  </a:lnTo>
                  <a:lnTo>
                    <a:pt x="8084" y="8768"/>
                  </a:lnTo>
                  <a:lnTo>
                    <a:pt x="8011" y="8720"/>
                  </a:lnTo>
                  <a:lnTo>
                    <a:pt x="7962" y="8646"/>
                  </a:lnTo>
                  <a:lnTo>
                    <a:pt x="7913" y="8573"/>
                  </a:lnTo>
                  <a:lnTo>
                    <a:pt x="7229" y="3298"/>
                  </a:lnTo>
                  <a:lnTo>
                    <a:pt x="7229" y="3200"/>
                  </a:lnTo>
                  <a:lnTo>
                    <a:pt x="7278" y="3127"/>
                  </a:lnTo>
                  <a:lnTo>
                    <a:pt x="7327" y="3053"/>
                  </a:lnTo>
                  <a:lnTo>
                    <a:pt x="7425" y="3029"/>
                  </a:lnTo>
                  <a:close/>
                  <a:moveTo>
                    <a:pt x="5446" y="2956"/>
                  </a:moveTo>
                  <a:lnTo>
                    <a:pt x="5520" y="2980"/>
                  </a:lnTo>
                  <a:lnTo>
                    <a:pt x="5593" y="3053"/>
                  </a:lnTo>
                  <a:lnTo>
                    <a:pt x="5642" y="3127"/>
                  </a:lnTo>
                  <a:lnTo>
                    <a:pt x="7009" y="8622"/>
                  </a:lnTo>
                  <a:lnTo>
                    <a:pt x="7009" y="8720"/>
                  </a:lnTo>
                  <a:lnTo>
                    <a:pt x="6985" y="8793"/>
                  </a:lnTo>
                  <a:lnTo>
                    <a:pt x="6912" y="8866"/>
                  </a:lnTo>
                  <a:lnTo>
                    <a:pt x="6814" y="8915"/>
                  </a:lnTo>
                  <a:lnTo>
                    <a:pt x="6692" y="8915"/>
                  </a:lnTo>
                  <a:lnTo>
                    <a:pt x="6619" y="8866"/>
                  </a:lnTo>
                  <a:lnTo>
                    <a:pt x="6570" y="8817"/>
                  </a:lnTo>
                  <a:lnTo>
                    <a:pt x="6521" y="8744"/>
                  </a:lnTo>
                  <a:lnTo>
                    <a:pt x="5153" y="3249"/>
                  </a:lnTo>
                  <a:lnTo>
                    <a:pt x="5153" y="3151"/>
                  </a:lnTo>
                  <a:lnTo>
                    <a:pt x="5178" y="3053"/>
                  </a:lnTo>
                  <a:lnTo>
                    <a:pt x="5251" y="3005"/>
                  </a:lnTo>
                  <a:lnTo>
                    <a:pt x="5349" y="2956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73" y="196"/>
                  </a:lnTo>
                  <a:lnTo>
                    <a:pt x="25" y="294"/>
                  </a:lnTo>
                  <a:lnTo>
                    <a:pt x="0" y="367"/>
                  </a:lnTo>
                  <a:lnTo>
                    <a:pt x="0" y="489"/>
                  </a:lnTo>
                  <a:lnTo>
                    <a:pt x="0" y="587"/>
                  </a:lnTo>
                  <a:lnTo>
                    <a:pt x="25" y="660"/>
                  </a:lnTo>
                  <a:lnTo>
                    <a:pt x="73" y="758"/>
                  </a:lnTo>
                  <a:lnTo>
                    <a:pt x="147" y="831"/>
                  </a:lnTo>
                  <a:lnTo>
                    <a:pt x="220" y="880"/>
                  </a:lnTo>
                  <a:lnTo>
                    <a:pt x="293" y="929"/>
                  </a:lnTo>
                  <a:lnTo>
                    <a:pt x="391" y="953"/>
                  </a:lnTo>
                  <a:lnTo>
                    <a:pt x="489" y="977"/>
                  </a:lnTo>
                  <a:lnTo>
                    <a:pt x="3346" y="977"/>
                  </a:lnTo>
                  <a:lnTo>
                    <a:pt x="5300" y="9281"/>
                  </a:lnTo>
                  <a:lnTo>
                    <a:pt x="4518" y="11235"/>
                  </a:lnTo>
                  <a:lnTo>
                    <a:pt x="4494" y="11357"/>
                  </a:lnTo>
                  <a:lnTo>
                    <a:pt x="4494" y="11479"/>
                  </a:lnTo>
                  <a:lnTo>
                    <a:pt x="4518" y="11577"/>
                  </a:lnTo>
                  <a:lnTo>
                    <a:pt x="4567" y="11699"/>
                  </a:lnTo>
                  <a:lnTo>
                    <a:pt x="4592" y="11724"/>
                  </a:lnTo>
                  <a:lnTo>
                    <a:pt x="4811" y="11577"/>
                  </a:lnTo>
                  <a:lnTo>
                    <a:pt x="5031" y="11479"/>
                  </a:lnTo>
                  <a:lnTo>
                    <a:pt x="5275" y="11406"/>
                  </a:lnTo>
                  <a:lnTo>
                    <a:pt x="5715" y="11406"/>
                  </a:lnTo>
                  <a:lnTo>
                    <a:pt x="5886" y="11430"/>
                  </a:lnTo>
                  <a:lnTo>
                    <a:pt x="6033" y="11479"/>
                  </a:lnTo>
                  <a:lnTo>
                    <a:pt x="6179" y="11528"/>
                  </a:lnTo>
                  <a:lnTo>
                    <a:pt x="6326" y="11601"/>
                  </a:lnTo>
                  <a:lnTo>
                    <a:pt x="6448" y="11699"/>
                  </a:lnTo>
                  <a:lnTo>
                    <a:pt x="6570" y="11797"/>
                  </a:lnTo>
                  <a:lnTo>
                    <a:pt x="6692" y="11919"/>
                  </a:lnTo>
                  <a:lnTo>
                    <a:pt x="12920" y="11919"/>
                  </a:lnTo>
                  <a:lnTo>
                    <a:pt x="13042" y="11797"/>
                  </a:lnTo>
                  <a:lnTo>
                    <a:pt x="13164" y="11699"/>
                  </a:lnTo>
                  <a:lnTo>
                    <a:pt x="13286" y="11601"/>
                  </a:lnTo>
                  <a:lnTo>
                    <a:pt x="13433" y="11528"/>
                  </a:lnTo>
                  <a:lnTo>
                    <a:pt x="13579" y="11479"/>
                  </a:lnTo>
                  <a:lnTo>
                    <a:pt x="13726" y="11430"/>
                  </a:lnTo>
                  <a:lnTo>
                    <a:pt x="13897" y="11406"/>
                  </a:lnTo>
                  <a:lnTo>
                    <a:pt x="14312" y="11406"/>
                  </a:lnTo>
                  <a:lnTo>
                    <a:pt x="14556" y="11479"/>
                  </a:lnTo>
                  <a:lnTo>
                    <a:pt x="14776" y="11553"/>
                  </a:lnTo>
                  <a:lnTo>
                    <a:pt x="14971" y="11699"/>
                  </a:lnTo>
                  <a:lnTo>
                    <a:pt x="15020" y="11553"/>
                  </a:lnTo>
                  <a:lnTo>
                    <a:pt x="15045" y="11430"/>
                  </a:lnTo>
                  <a:lnTo>
                    <a:pt x="15045" y="11308"/>
                  </a:lnTo>
                  <a:lnTo>
                    <a:pt x="15020" y="11235"/>
                  </a:lnTo>
                  <a:lnTo>
                    <a:pt x="14971" y="11137"/>
                  </a:lnTo>
                  <a:lnTo>
                    <a:pt x="14898" y="11064"/>
                  </a:lnTo>
                  <a:lnTo>
                    <a:pt x="14825" y="11015"/>
                  </a:lnTo>
                  <a:lnTo>
                    <a:pt x="14752" y="10966"/>
                  </a:lnTo>
                  <a:lnTo>
                    <a:pt x="14654" y="10942"/>
                  </a:lnTo>
                  <a:lnTo>
                    <a:pt x="5691" y="10942"/>
                  </a:lnTo>
                  <a:lnTo>
                    <a:pt x="6106" y="9916"/>
                  </a:lnTo>
                  <a:lnTo>
                    <a:pt x="6252" y="9941"/>
                  </a:lnTo>
                  <a:lnTo>
                    <a:pt x="6423" y="9941"/>
                  </a:lnTo>
                  <a:lnTo>
                    <a:pt x="13848" y="9257"/>
                  </a:lnTo>
                  <a:lnTo>
                    <a:pt x="14019" y="9232"/>
                  </a:lnTo>
                  <a:lnTo>
                    <a:pt x="14190" y="9159"/>
                  </a:lnTo>
                  <a:lnTo>
                    <a:pt x="14336" y="9086"/>
                  </a:lnTo>
                  <a:lnTo>
                    <a:pt x="14507" y="8988"/>
                  </a:lnTo>
                  <a:lnTo>
                    <a:pt x="14654" y="8890"/>
                  </a:lnTo>
                  <a:lnTo>
                    <a:pt x="14776" y="8768"/>
                  </a:lnTo>
                  <a:lnTo>
                    <a:pt x="14874" y="8622"/>
                  </a:lnTo>
                  <a:lnTo>
                    <a:pt x="14971" y="8475"/>
                  </a:lnTo>
                  <a:lnTo>
                    <a:pt x="17463" y="3151"/>
                  </a:lnTo>
                  <a:lnTo>
                    <a:pt x="17511" y="3005"/>
                  </a:lnTo>
                  <a:lnTo>
                    <a:pt x="17536" y="2882"/>
                  </a:lnTo>
                  <a:lnTo>
                    <a:pt x="17511" y="2760"/>
                  </a:lnTo>
                  <a:lnTo>
                    <a:pt x="17487" y="2638"/>
                  </a:lnTo>
                  <a:lnTo>
                    <a:pt x="17414" y="2565"/>
                  </a:lnTo>
                  <a:lnTo>
                    <a:pt x="17292" y="2492"/>
                  </a:lnTo>
                  <a:lnTo>
                    <a:pt x="17169" y="2443"/>
                  </a:lnTo>
                  <a:lnTo>
                    <a:pt x="17023" y="2418"/>
                  </a:lnTo>
                  <a:lnTo>
                    <a:pt x="4592" y="2003"/>
                  </a:lnTo>
                  <a:lnTo>
                    <a:pt x="4225" y="367"/>
                  </a:lnTo>
                  <a:lnTo>
                    <a:pt x="4152" y="220"/>
                  </a:lnTo>
                  <a:lnTo>
                    <a:pt x="4054" y="98"/>
                  </a:lnTo>
                  <a:lnTo>
                    <a:pt x="3908" y="25"/>
                  </a:lnTo>
                  <a:lnTo>
                    <a:pt x="373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6" name="Shape 596"/>
          <p:cNvGrpSpPr/>
          <p:nvPr/>
        </p:nvGrpSpPr>
        <p:grpSpPr>
          <a:xfrm>
            <a:off x="2043425" y="3227855"/>
            <a:ext cx="359355" cy="301190"/>
            <a:chOff x="2599825" y="3689700"/>
            <a:chExt cx="429850" cy="360275"/>
          </a:xfrm>
        </p:grpSpPr>
        <p:sp>
          <p:nvSpPr>
            <p:cNvPr id="597" name="Shape 597"/>
            <p:cNvSpPr/>
            <p:nvPr/>
          </p:nvSpPr>
          <p:spPr>
            <a:xfrm>
              <a:off x="2599825" y="3689700"/>
              <a:ext cx="429850" cy="169150"/>
            </a:xfrm>
            <a:custGeom>
              <a:avLst/>
              <a:gdLst/>
              <a:ahLst/>
              <a:cxnLst/>
              <a:rect l="0" t="0" r="0" b="0"/>
              <a:pathLst>
                <a:path w="17194" h="6766" extrusionOk="0">
                  <a:moveTo>
                    <a:pt x="10160" y="978"/>
                  </a:moveTo>
                  <a:lnTo>
                    <a:pt x="10258" y="1002"/>
                  </a:lnTo>
                  <a:lnTo>
                    <a:pt x="10355" y="1026"/>
                  </a:lnTo>
                  <a:lnTo>
                    <a:pt x="10429" y="1075"/>
                  </a:lnTo>
                  <a:lnTo>
                    <a:pt x="10502" y="1124"/>
                  </a:lnTo>
                  <a:lnTo>
                    <a:pt x="10575" y="1197"/>
                  </a:lnTo>
                  <a:lnTo>
                    <a:pt x="10600" y="1295"/>
                  </a:lnTo>
                  <a:lnTo>
                    <a:pt x="10649" y="1368"/>
                  </a:lnTo>
                  <a:lnTo>
                    <a:pt x="10649" y="1466"/>
                  </a:lnTo>
                  <a:lnTo>
                    <a:pt x="10649" y="1881"/>
                  </a:lnTo>
                  <a:lnTo>
                    <a:pt x="6545" y="1881"/>
                  </a:lnTo>
                  <a:lnTo>
                    <a:pt x="6545" y="1466"/>
                  </a:lnTo>
                  <a:lnTo>
                    <a:pt x="6545" y="1368"/>
                  </a:lnTo>
                  <a:lnTo>
                    <a:pt x="6594" y="1295"/>
                  </a:lnTo>
                  <a:lnTo>
                    <a:pt x="6619" y="1197"/>
                  </a:lnTo>
                  <a:lnTo>
                    <a:pt x="6692" y="1124"/>
                  </a:lnTo>
                  <a:lnTo>
                    <a:pt x="6765" y="1075"/>
                  </a:lnTo>
                  <a:lnTo>
                    <a:pt x="6839" y="1026"/>
                  </a:lnTo>
                  <a:lnTo>
                    <a:pt x="6936" y="1002"/>
                  </a:lnTo>
                  <a:lnTo>
                    <a:pt x="7034" y="978"/>
                  </a:lnTo>
                  <a:close/>
                  <a:moveTo>
                    <a:pt x="7034" y="1"/>
                  </a:moveTo>
                  <a:lnTo>
                    <a:pt x="6887" y="25"/>
                  </a:lnTo>
                  <a:lnTo>
                    <a:pt x="6741" y="50"/>
                  </a:lnTo>
                  <a:lnTo>
                    <a:pt x="6472" y="123"/>
                  </a:lnTo>
                  <a:lnTo>
                    <a:pt x="6204" y="269"/>
                  </a:lnTo>
                  <a:lnTo>
                    <a:pt x="6008" y="440"/>
                  </a:lnTo>
                  <a:lnTo>
                    <a:pt x="5813" y="660"/>
                  </a:lnTo>
                  <a:lnTo>
                    <a:pt x="5691" y="904"/>
                  </a:lnTo>
                  <a:lnTo>
                    <a:pt x="5593" y="1173"/>
                  </a:lnTo>
                  <a:lnTo>
                    <a:pt x="5569" y="1320"/>
                  </a:lnTo>
                  <a:lnTo>
                    <a:pt x="5569" y="1466"/>
                  </a:lnTo>
                  <a:lnTo>
                    <a:pt x="5569" y="1881"/>
                  </a:lnTo>
                  <a:lnTo>
                    <a:pt x="391" y="1881"/>
                  </a:lnTo>
                  <a:lnTo>
                    <a:pt x="293" y="1906"/>
                  </a:lnTo>
                  <a:lnTo>
                    <a:pt x="220" y="1955"/>
                  </a:lnTo>
                  <a:lnTo>
                    <a:pt x="147" y="2028"/>
                  </a:lnTo>
                  <a:lnTo>
                    <a:pt x="73" y="2077"/>
                  </a:lnTo>
                  <a:lnTo>
                    <a:pt x="49" y="2174"/>
                  </a:lnTo>
                  <a:lnTo>
                    <a:pt x="0" y="2272"/>
                  </a:lnTo>
                  <a:lnTo>
                    <a:pt x="0" y="2370"/>
                  </a:lnTo>
                  <a:lnTo>
                    <a:pt x="0" y="5789"/>
                  </a:lnTo>
                  <a:lnTo>
                    <a:pt x="24" y="5984"/>
                  </a:lnTo>
                  <a:lnTo>
                    <a:pt x="73" y="6155"/>
                  </a:lnTo>
                  <a:lnTo>
                    <a:pt x="171" y="6326"/>
                  </a:lnTo>
                  <a:lnTo>
                    <a:pt x="293" y="6473"/>
                  </a:lnTo>
                  <a:lnTo>
                    <a:pt x="440" y="6595"/>
                  </a:lnTo>
                  <a:lnTo>
                    <a:pt x="586" y="6693"/>
                  </a:lnTo>
                  <a:lnTo>
                    <a:pt x="782" y="6741"/>
                  </a:lnTo>
                  <a:lnTo>
                    <a:pt x="977" y="6766"/>
                  </a:lnTo>
                  <a:lnTo>
                    <a:pt x="7742" y="6766"/>
                  </a:lnTo>
                  <a:lnTo>
                    <a:pt x="7742" y="6155"/>
                  </a:lnTo>
                  <a:lnTo>
                    <a:pt x="7767" y="6058"/>
                  </a:lnTo>
                  <a:lnTo>
                    <a:pt x="7791" y="5984"/>
                  </a:lnTo>
                  <a:lnTo>
                    <a:pt x="7840" y="5887"/>
                  </a:lnTo>
                  <a:lnTo>
                    <a:pt x="7889" y="5813"/>
                  </a:lnTo>
                  <a:lnTo>
                    <a:pt x="7962" y="5765"/>
                  </a:lnTo>
                  <a:lnTo>
                    <a:pt x="8060" y="5716"/>
                  </a:lnTo>
                  <a:lnTo>
                    <a:pt x="8133" y="5691"/>
                  </a:lnTo>
                  <a:lnTo>
                    <a:pt x="8231" y="5667"/>
                  </a:lnTo>
                  <a:lnTo>
                    <a:pt x="8963" y="5667"/>
                  </a:lnTo>
                  <a:lnTo>
                    <a:pt x="9061" y="5691"/>
                  </a:lnTo>
                  <a:lnTo>
                    <a:pt x="9134" y="5716"/>
                  </a:lnTo>
                  <a:lnTo>
                    <a:pt x="9232" y="5765"/>
                  </a:lnTo>
                  <a:lnTo>
                    <a:pt x="9305" y="5813"/>
                  </a:lnTo>
                  <a:lnTo>
                    <a:pt x="9354" y="5887"/>
                  </a:lnTo>
                  <a:lnTo>
                    <a:pt x="9403" y="5984"/>
                  </a:lnTo>
                  <a:lnTo>
                    <a:pt x="9427" y="6058"/>
                  </a:lnTo>
                  <a:lnTo>
                    <a:pt x="9452" y="6155"/>
                  </a:lnTo>
                  <a:lnTo>
                    <a:pt x="9452" y="6766"/>
                  </a:lnTo>
                  <a:lnTo>
                    <a:pt x="16217" y="6766"/>
                  </a:lnTo>
                  <a:lnTo>
                    <a:pt x="16412" y="6741"/>
                  </a:lnTo>
                  <a:lnTo>
                    <a:pt x="16608" y="6693"/>
                  </a:lnTo>
                  <a:lnTo>
                    <a:pt x="16754" y="6595"/>
                  </a:lnTo>
                  <a:lnTo>
                    <a:pt x="16901" y="6473"/>
                  </a:lnTo>
                  <a:lnTo>
                    <a:pt x="17023" y="6326"/>
                  </a:lnTo>
                  <a:lnTo>
                    <a:pt x="17121" y="6155"/>
                  </a:lnTo>
                  <a:lnTo>
                    <a:pt x="17169" y="5984"/>
                  </a:lnTo>
                  <a:lnTo>
                    <a:pt x="17194" y="5789"/>
                  </a:lnTo>
                  <a:lnTo>
                    <a:pt x="17194" y="2370"/>
                  </a:lnTo>
                  <a:lnTo>
                    <a:pt x="17194" y="2272"/>
                  </a:lnTo>
                  <a:lnTo>
                    <a:pt x="17145" y="2174"/>
                  </a:lnTo>
                  <a:lnTo>
                    <a:pt x="17121" y="2077"/>
                  </a:lnTo>
                  <a:lnTo>
                    <a:pt x="17047" y="2028"/>
                  </a:lnTo>
                  <a:lnTo>
                    <a:pt x="16974" y="1955"/>
                  </a:lnTo>
                  <a:lnTo>
                    <a:pt x="16901" y="1906"/>
                  </a:lnTo>
                  <a:lnTo>
                    <a:pt x="16803" y="1881"/>
                  </a:lnTo>
                  <a:lnTo>
                    <a:pt x="11625" y="1881"/>
                  </a:lnTo>
                  <a:lnTo>
                    <a:pt x="11625" y="1466"/>
                  </a:lnTo>
                  <a:lnTo>
                    <a:pt x="11625" y="1320"/>
                  </a:lnTo>
                  <a:lnTo>
                    <a:pt x="11601" y="1173"/>
                  </a:lnTo>
                  <a:lnTo>
                    <a:pt x="11503" y="904"/>
                  </a:lnTo>
                  <a:lnTo>
                    <a:pt x="11381" y="660"/>
                  </a:lnTo>
                  <a:lnTo>
                    <a:pt x="11186" y="440"/>
                  </a:lnTo>
                  <a:lnTo>
                    <a:pt x="10990" y="269"/>
                  </a:lnTo>
                  <a:lnTo>
                    <a:pt x="10722" y="123"/>
                  </a:lnTo>
                  <a:lnTo>
                    <a:pt x="10453" y="50"/>
                  </a:lnTo>
                  <a:lnTo>
                    <a:pt x="10307" y="25"/>
                  </a:lnTo>
                  <a:lnTo>
                    <a:pt x="1016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Shape 598"/>
            <p:cNvSpPr/>
            <p:nvPr/>
          </p:nvSpPr>
          <p:spPr>
            <a:xfrm>
              <a:off x="2599825" y="3861275"/>
              <a:ext cx="429850" cy="188700"/>
            </a:xfrm>
            <a:custGeom>
              <a:avLst/>
              <a:gdLst/>
              <a:ahLst/>
              <a:cxnLst/>
              <a:rect l="0" t="0" r="0" b="0"/>
              <a:pathLst>
                <a:path w="17194" h="7548" extrusionOk="0">
                  <a:moveTo>
                    <a:pt x="0" y="1"/>
                  </a:moveTo>
                  <a:lnTo>
                    <a:pt x="0" y="7059"/>
                  </a:lnTo>
                  <a:lnTo>
                    <a:pt x="0" y="7157"/>
                  </a:lnTo>
                  <a:lnTo>
                    <a:pt x="49" y="7230"/>
                  </a:lnTo>
                  <a:lnTo>
                    <a:pt x="73" y="7327"/>
                  </a:lnTo>
                  <a:lnTo>
                    <a:pt x="147" y="7401"/>
                  </a:lnTo>
                  <a:lnTo>
                    <a:pt x="220" y="7450"/>
                  </a:lnTo>
                  <a:lnTo>
                    <a:pt x="293" y="7498"/>
                  </a:lnTo>
                  <a:lnTo>
                    <a:pt x="391" y="7523"/>
                  </a:lnTo>
                  <a:lnTo>
                    <a:pt x="489" y="7547"/>
                  </a:lnTo>
                  <a:lnTo>
                    <a:pt x="16705" y="7547"/>
                  </a:lnTo>
                  <a:lnTo>
                    <a:pt x="16803" y="7523"/>
                  </a:lnTo>
                  <a:lnTo>
                    <a:pt x="16901" y="7498"/>
                  </a:lnTo>
                  <a:lnTo>
                    <a:pt x="16974" y="7450"/>
                  </a:lnTo>
                  <a:lnTo>
                    <a:pt x="17047" y="7401"/>
                  </a:lnTo>
                  <a:lnTo>
                    <a:pt x="17121" y="7327"/>
                  </a:lnTo>
                  <a:lnTo>
                    <a:pt x="17145" y="7230"/>
                  </a:lnTo>
                  <a:lnTo>
                    <a:pt x="17194" y="7157"/>
                  </a:lnTo>
                  <a:lnTo>
                    <a:pt x="17194" y="7059"/>
                  </a:lnTo>
                  <a:lnTo>
                    <a:pt x="17194" y="1"/>
                  </a:lnTo>
                  <a:lnTo>
                    <a:pt x="16974" y="172"/>
                  </a:lnTo>
                  <a:lnTo>
                    <a:pt x="16754" y="294"/>
                  </a:lnTo>
                  <a:lnTo>
                    <a:pt x="16486" y="367"/>
                  </a:lnTo>
                  <a:lnTo>
                    <a:pt x="16217" y="391"/>
                  </a:lnTo>
                  <a:lnTo>
                    <a:pt x="9452" y="391"/>
                  </a:lnTo>
                  <a:lnTo>
                    <a:pt x="9452" y="855"/>
                  </a:lnTo>
                  <a:lnTo>
                    <a:pt x="9427" y="953"/>
                  </a:lnTo>
                  <a:lnTo>
                    <a:pt x="9403" y="1051"/>
                  </a:lnTo>
                  <a:lnTo>
                    <a:pt x="9354" y="1148"/>
                  </a:lnTo>
                  <a:lnTo>
                    <a:pt x="9305" y="1197"/>
                  </a:lnTo>
                  <a:lnTo>
                    <a:pt x="9232" y="1271"/>
                  </a:lnTo>
                  <a:lnTo>
                    <a:pt x="9134" y="1319"/>
                  </a:lnTo>
                  <a:lnTo>
                    <a:pt x="9061" y="1344"/>
                  </a:lnTo>
                  <a:lnTo>
                    <a:pt x="8133" y="1344"/>
                  </a:lnTo>
                  <a:lnTo>
                    <a:pt x="8060" y="1319"/>
                  </a:lnTo>
                  <a:lnTo>
                    <a:pt x="7962" y="1271"/>
                  </a:lnTo>
                  <a:lnTo>
                    <a:pt x="7889" y="1197"/>
                  </a:lnTo>
                  <a:lnTo>
                    <a:pt x="7840" y="1148"/>
                  </a:lnTo>
                  <a:lnTo>
                    <a:pt x="7791" y="1051"/>
                  </a:lnTo>
                  <a:lnTo>
                    <a:pt x="7767" y="953"/>
                  </a:lnTo>
                  <a:lnTo>
                    <a:pt x="7742" y="855"/>
                  </a:lnTo>
                  <a:lnTo>
                    <a:pt x="7742" y="391"/>
                  </a:lnTo>
                  <a:lnTo>
                    <a:pt x="977" y="391"/>
                  </a:lnTo>
                  <a:lnTo>
                    <a:pt x="708" y="367"/>
                  </a:lnTo>
                  <a:lnTo>
                    <a:pt x="440" y="294"/>
                  </a:lnTo>
                  <a:lnTo>
                    <a:pt x="220" y="1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9" name="Shape 599"/>
          <p:cNvGrpSpPr/>
          <p:nvPr/>
        </p:nvGrpSpPr>
        <p:grpSpPr>
          <a:xfrm>
            <a:off x="2624299" y="3196714"/>
            <a:ext cx="324661" cy="338956"/>
            <a:chOff x="3294650" y="3652450"/>
            <a:chExt cx="388350" cy="405450"/>
          </a:xfrm>
        </p:grpSpPr>
        <p:sp>
          <p:nvSpPr>
            <p:cNvPr id="600" name="Shape 600"/>
            <p:cNvSpPr/>
            <p:nvPr/>
          </p:nvSpPr>
          <p:spPr>
            <a:xfrm>
              <a:off x="3294650" y="3681775"/>
              <a:ext cx="376150" cy="376125"/>
            </a:xfrm>
            <a:custGeom>
              <a:avLst/>
              <a:gdLst/>
              <a:ahLst/>
              <a:cxnLst/>
              <a:rect l="0" t="0" r="0" b="0"/>
              <a:pathLst>
                <a:path w="15046" h="15045" extrusionOk="0">
                  <a:moveTo>
                    <a:pt x="7132" y="0"/>
                  </a:moveTo>
                  <a:lnTo>
                    <a:pt x="6766" y="49"/>
                  </a:lnTo>
                  <a:lnTo>
                    <a:pt x="6375" y="98"/>
                  </a:lnTo>
                  <a:lnTo>
                    <a:pt x="6009" y="147"/>
                  </a:lnTo>
                  <a:lnTo>
                    <a:pt x="5642" y="244"/>
                  </a:lnTo>
                  <a:lnTo>
                    <a:pt x="5276" y="342"/>
                  </a:lnTo>
                  <a:lnTo>
                    <a:pt x="4934" y="464"/>
                  </a:lnTo>
                  <a:lnTo>
                    <a:pt x="4592" y="586"/>
                  </a:lnTo>
                  <a:lnTo>
                    <a:pt x="4250" y="733"/>
                  </a:lnTo>
                  <a:lnTo>
                    <a:pt x="3933" y="904"/>
                  </a:lnTo>
                  <a:lnTo>
                    <a:pt x="3615" y="1099"/>
                  </a:lnTo>
                  <a:lnTo>
                    <a:pt x="3322" y="1295"/>
                  </a:lnTo>
                  <a:lnTo>
                    <a:pt x="3029" y="1490"/>
                  </a:lnTo>
                  <a:lnTo>
                    <a:pt x="2736" y="1710"/>
                  </a:lnTo>
                  <a:lnTo>
                    <a:pt x="2467" y="1954"/>
                  </a:lnTo>
                  <a:lnTo>
                    <a:pt x="2199" y="2198"/>
                  </a:lnTo>
                  <a:lnTo>
                    <a:pt x="1954" y="2467"/>
                  </a:lnTo>
                  <a:lnTo>
                    <a:pt x="1710" y="2736"/>
                  </a:lnTo>
                  <a:lnTo>
                    <a:pt x="1490" y="3029"/>
                  </a:lnTo>
                  <a:lnTo>
                    <a:pt x="1295" y="3322"/>
                  </a:lnTo>
                  <a:lnTo>
                    <a:pt x="1100" y="3615"/>
                  </a:lnTo>
                  <a:lnTo>
                    <a:pt x="904" y="3932"/>
                  </a:lnTo>
                  <a:lnTo>
                    <a:pt x="733" y="4250"/>
                  </a:lnTo>
                  <a:lnTo>
                    <a:pt x="587" y="4592"/>
                  </a:lnTo>
                  <a:lnTo>
                    <a:pt x="465" y="4934"/>
                  </a:lnTo>
                  <a:lnTo>
                    <a:pt x="342" y="5276"/>
                  </a:lnTo>
                  <a:lnTo>
                    <a:pt x="245" y="5642"/>
                  </a:lnTo>
                  <a:lnTo>
                    <a:pt x="147" y="6008"/>
                  </a:lnTo>
                  <a:lnTo>
                    <a:pt x="98" y="6375"/>
                  </a:lnTo>
                  <a:lnTo>
                    <a:pt x="49" y="6765"/>
                  </a:lnTo>
                  <a:lnTo>
                    <a:pt x="0" y="7132"/>
                  </a:lnTo>
                  <a:lnTo>
                    <a:pt x="0" y="7522"/>
                  </a:lnTo>
                  <a:lnTo>
                    <a:pt x="0" y="7913"/>
                  </a:lnTo>
                  <a:lnTo>
                    <a:pt x="49" y="8280"/>
                  </a:lnTo>
                  <a:lnTo>
                    <a:pt x="98" y="8670"/>
                  </a:lnTo>
                  <a:lnTo>
                    <a:pt x="147" y="9037"/>
                  </a:lnTo>
                  <a:lnTo>
                    <a:pt x="245" y="9403"/>
                  </a:lnTo>
                  <a:lnTo>
                    <a:pt x="342" y="9769"/>
                  </a:lnTo>
                  <a:lnTo>
                    <a:pt x="465" y="10111"/>
                  </a:lnTo>
                  <a:lnTo>
                    <a:pt x="587" y="10453"/>
                  </a:lnTo>
                  <a:lnTo>
                    <a:pt x="733" y="10795"/>
                  </a:lnTo>
                  <a:lnTo>
                    <a:pt x="904" y="11113"/>
                  </a:lnTo>
                  <a:lnTo>
                    <a:pt x="1100" y="11430"/>
                  </a:lnTo>
                  <a:lnTo>
                    <a:pt x="1295" y="11723"/>
                  </a:lnTo>
                  <a:lnTo>
                    <a:pt x="1490" y="12016"/>
                  </a:lnTo>
                  <a:lnTo>
                    <a:pt x="1710" y="12309"/>
                  </a:lnTo>
                  <a:lnTo>
                    <a:pt x="1954" y="12578"/>
                  </a:lnTo>
                  <a:lnTo>
                    <a:pt x="2199" y="12847"/>
                  </a:lnTo>
                  <a:lnTo>
                    <a:pt x="2467" y="13091"/>
                  </a:lnTo>
                  <a:lnTo>
                    <a:pt x="2736" y="13335"/>
                  </a:lnTo>
                  <a:lnTo>
                    <a:pt x="3029" y="13555"/>
                  </a:lnTo>
                  <a:lnTo>
                    <a:pt x="3322" y="13750"/>
                  </a:lnTo>
                  <a:lnTo>
                    <a:pt x="3615" y="13946"/>
                  </a:lnTo>
                  <a:lnTo>
                    <a:pt x="3933" y="14141"/>
                  </a:lnTo>
                  <a:lnTo>
                    <a:pt x="4250" y="14312"/>
                  </a:lnTo>
                  <a:lnTo>
                    <a:pt x="4592" y="14459"/>
                  </a:lnTo>
                  <a:lnTo>
                    <a:pt x="4934" y="14581"/>
                  </a:lnTo>
                  <a:lnTo>
                    <a:pt x="5276" y="14703"/>
                  </a:lnTo>
                  <a:lnTo>
                    <a:pt x="5642" y="14801"/>
                  </a:lnTo>
                  <a:lnTo>
                    <a:pt x="6009" y="14898"/>
                  </a:lnTo>
                  <a:lnTo>
                    <a:pt x="6375" y="14947"/>
                  </a:lnTo>
                  <a:lnTo>
                    <a:pt x="6766" y="14996"/>
                  </a:lnTo>
                  <a:lnTo>
                    <a:pt x="7132" y="15045"/>
                  </a:lnTo>
                  <a:lnTo>
                    <a:pt x="7914" y="15045"/>
                  </a:lnTo>
                  <a:lnTo>
                    <a:pt x="8280" y="14996"/>
                  </a:lnTo>
                  <a:lnTo>
                    <a:pt x="8671" y="14947"/>
                  </a:lnTo>
                  <a:lnTo>
                    <a:pt x="9037" y="14898"/>
                  </a:lnTo>
                  <a:lnTo>
                    <a:pt x="9403" y="14801"/>
                  </a:lnTo>
                  <a:lnTo>
                    <a:pt x="9770" y="14703"/>
                  </a:lnTo>
                  <a:lnTo>
                    <a:pt x="10112" y="14581"/>
                  </a:lnTo>
                  <a:lnTo>
                    <a:pt x="10454" y="14459"/>
                  </a:lnTo>
                  <a:lnTo>
                    <a:pt x="10795" y="14312"/>
                  </a:lnTo>
                  <a:lnTo>
                    <a:pt x="11113" y="14141"/>
                  </a:lnTo>
                  <a:lnTo>
                    <a:pt x="11430" y="13946"/>
                  </a:lnTo>
                  <a:lnTo>
                    <a:pt x="11724" y="13750"/>
                  </a:lnTo>
                  <a:lnTo>
                    <a:pt x="12017" y="13555"/>
                  </a:lnTo>
                  <a:lnTo>
                    <a:pt x="12310" y="13335"/>
                  </a:lnTo>
                  <a:lnTo>
                    <a:pt x="12578" y="13091"/>
                  </a:lnTo>
                  <a:lnTo>
                    <a:pt x="12847" y="12847"/>
                  </a:lnTo>
                  <a:lnTo>
                    <a:pt x="13091" y="12578"/>
                  </a:lnTo>
                  <a:lnTo>
                    <a:pt x="13335" y="12309"/>
                  </a:lnTo>
                  <a:lnTo>
                    <a:pt x="13555" y="12016"/>
                  </a:lnTo>
                  <a:lnTo>
                    <a:pt x="13751" y="11723"/>
                  </a:lnTo>
                  <a:lnTo>
                    <a:pt x="13946" y="11430"/>
                  </a:lnTo>
                  <a:lnTo>
                    <a:pt x="14141" y="11113"/>
                  </a:lnTo>
                  <a:lnTo>
                    <a:pt x="14312" y="10795"/>
                  </a:lnTo>
                  <a:lnTo>
                    <a:pt x="14459" y="10453"/>
                  </a:lnTo>
                  <a:lnTo>
                    <a:pt x="14581" y="10111"/>
                  </a:lnTo>
                  <a:lnTo>
                    <a:pt x="14703" y="9769"/>
                  </a:lnTo>
                  <a:lnTo>
                    <a:pt x="14801" y="9403"/>
                  </a:lnTo>
                  <a:lnTo>
                    <a:pt x="14899" y="9037"/>
                  </a:lnTo>
                  <a:lnTo>
                    <a:pt x="14947" y="8670"/>
                  </a:lnTo>
                  <a:lnTo>
                    <a:pt x="14996" y="8280"/>
                  </a:lnTo>
                  <a:lnTo>
                    <a:pt x="15045" y="7913"/>
                  </a:lnTo>
                  <a:lnTo>
                    <a:pt x="15045" y="7522"/>
                  </a:lnTo>
                  <a:lnTo>
                    <a:pt x="7523" y="7522"/>
                  </a:lnTo>
                  <a:lnTo>
                    <a:pt x="75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Shape 601"/>
            <p:cNvSpPr/>
            <p:nvPr/>
          </p:nvSpPr>
          <p:spPr>
            <a:xfrm>
              <a:off x="3494925" y="3760525"/>
              <a:ext cx="188075" cy="97100"/>
            </a:xfrm>
            <a:custGeom>
              <a:avLst/>
              <a:gdLst/>
              <a:ahLst/>
              <a:cxnLst/>
              <a:rect l="0" t="0" r="0" b="0"/>
              <a:pathLst>
                <a:path w="7523" h="3884" extrusionOk="0">
                  <a:moveTo>
                    <a:pt x="2491" y="2956"/>
                  </a:moveTo>
                  <a:lnTo>
                    <a:pt x="2491" y="3396"/>
                  </a:lnTo>
                  <a:lnTo>
                    <a:pt x="1759" y="3396"/>
                  </a:lnTo>
                  <a:lnTo>
                    <a:pt x="2491" y="2956"/>
                  </a:lnTo>
                  <a:close/>
                  <a:moveTo>
                    <a:pt x="3346" y="2443"/>
                  </a:moveTo>
                  <a:lnTo>
                    <a:pt x="3346" y="3396"/>
                  </a:lnTo>
                  <a:lnTo>
                    <a:pt x="2980" y="3396"/>
                  </a:lnTo>
                  <a:lnTo>
                    <a:pt x="2980" y="2663"/>
                  </a:lnTo>
                  <a:lnTo>
                    <a:pt x="3346" y="2443"/>
                  </a:lnTo>
                  <a:close/>
                  <a:moveTo>
                    <a:pt x="4201" y="1930"/>
                  </a:moveTo>
                  <a:lnTo>
                    <a:pt x="4201" y="3396"/>
                  </a:lnTo>
                  <a:lnTo>
                    <a:pt x="3835" y="3396"/>
                  </a:lnTo>
                  <a:lnTo>
                    <a:pt x="3835" y="2150"/>
                  </a:lnTo>
                  <a:lnTo>
                    <a:pt x="3835" y="2150"/>
                  </a:lnTo>
                  <a:lnTo>
                    <a:pt x="4201" y="1930"/>
                  </a:lnTo>
                  <a:close/>
                  <a:moveTo>
                    <a:pt x="5056" y="1393"/>
                  </a:moveTo>
                  <a:lnTo>
                    <a:pt x="5056" y="3396"/>
                  </a:lnTo>
                  <a:lnTo>
                    <a:pt x="4689" y="3396"/>
                  </a:lnTo>
                  <a:lnTo>
                    <a:pt x="4689" y="1637"/>
                  </a:lnTo>
                  <a:lnTo>
                    <a:pt x="5056" y="1393"/>
                  </a:lnTo>
                  <a:close/>
                  <a:moveTo>
                    <a:pt x="5911" y="885"/>
                  </a:moveTo>
                  <a:lnTo>
                    <a:pt x="5911" y="3396"/>
                  </a:lnTo>
                  <a:lnTo>
                    <a:pt x="5544" y="3396"/>
                  </a:lnTo>
                  <a:lnTo>
                    <a:pt x="5544" y="1100"/>
                  </a:lnTo>
                  <a:lnTo>
                    <a:pt x="5911" y="885"/>
                  </a:lnTo>
                  <a:close/>
                  <a:moveTo>
                    <a:pt x="6399" y="978"/>
                  </a:moveTo>
                  <a:lnTo>
                    <a:pt x="6619" y="1539"/>
                  </a:lnTo>
                  <a:lnTo>
                    <a:pt x="6790" y="2031"/>
                  </a:lnTo>
                  <a:lnTo>
                    <a:pt x="6790" y="3396"/>
                  </a:lnTo>
                  <a:lnTo>
                    <a:pt x="6399" y="3396"/>
                  </a:lnTo>
                  <a:lnTo>
                    <a:pt x="6399" y="978"/>
                  </a:lnTo>
                  <a:close/>
                  <a:moveTo>
                    <a:pt x="6448" y="1"/>
                  </a:moveTo>
                  <a:lnTo>
                    <a:pt x="0" y="3884"/>
                  </a:lnTo>
                  <a:lnTo>
                    <a:pt x="7523" y="3884"/>
                  </a:lnTo>
                  <a:lnTo>
                    <a:pt x="7498" y="3347"/>
                  </a:lnTo>
                  <a:lnTo>
                    <a:pt x="7449" y="2834"/>
                  </a:lnTo>
                  <a:lnTo>
                    <a:pt x="7352" y="2321"/>
                  </a:lnTo>
                  <a:lnTo>
                    <a:pt x="7229" y="1832"/>
                  </a:lnTo>
                  <a:lnTo>
                    <a:pt x="7083" y="1344"/>
                  </a:lnTo>
                  <a:lnTo>
                    <a:pt x="6912" y="880"/>
                  </a:lnTo>
                  <a:lnTo>
                    <a:pt x="6692" y="440"/>
                  </a:lnTo>
                  <a:lnTo>
                    <a:pt x="644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Shape 602"/>
            <p:cNvSpPr/>
            <p:nvPr/>
          </p:nvSpPr>
          <p:spPr>
            <a:xfrm>
              <a:off x="3494925" y="3652450"/>
              <a:ext cx="161200" cy="188100"/>
            </a:xfrm>
            <a:custGeom>
              <a:avLst/>
              <a:gdLst/>
              <a:ahLst/>
              <a:cxnLst/>
              <a:rect l="0" t="0" r="0" b="0"/>
              <a:pathLst>
                <a:path w="6448" h="7524" extrusionOk="0">
                  <a:moveTo>
                    <a:pt x="489" y="514"/>
                  </a:moveTo>
                  <a:lnTo>
                    <a:pt x="879" y="538"/>
                  </a:lnTo>
                  <a:lnTo>
                    <a:pt x="1270" y="611"/>
                  </a:lnTo>
                  <a:lnTo>
                    <a:pt x="1661" y="685"/>
                  </a:lnTo>
                  <a:lnTo>
                    <a:pt x="2052" y="782"/>
                  </a:lnTo>
                  <a:lnTo>
                    <a:pt x="2418" y="929"/>
                  </a:lnTo>
                  <a:lnTo>
                    <a:pt x="2809" y="1075"/>
                  </a:lnTo>
                  <a:lnTo>
                    <a:pt x="3151" y="1246"/>
                  </a:lnTo>
                  <a:lnTo>
                    <a:pt x="3517" y="1417"/>
                  </a:lnTo>
                  <a:lnTo>
                    <a:pt x="3835" y="1637"/>
                  </a:lnTo>
                  <a:lnTo>
                    <a:pt x="4152" y="1857"/>
                  </a:lnTo>
                  <a:lnTo>
                    <a:pt x="4445" y="2077"/>
                  </a:lnTo>
                  <a:lnTo>
                    <a:pt x="4738" y="2321"/>
                  </a:lnTo>
                  <a:lnTo>
                    <a:pt x="5031" y="2590"/>
                  </a:lnTo>
                  <a:lnTo>
                    <a:pt x="5276" y="2883"/>
                  </a:lnTo>
                  <a:lnTo>
                    <a:pt x="5520" y="3176"/>
                  </a:lnTo>
                  <a:lnTo>
                    <a:pt x="5764" y="3493"/>
                  </a:lnTo>
                  <a:lnTo>
                    <a:pt x="489" y="6668"/>
                  </a:lnTo>
                  <a:lnTo>
                    <a:pt x="489" y="514"/>
                  </a:lnTo>
                  <a:close/>
                  <a:moveTo>
                    <a:pt x="0" y="1"/>
                  </a:moveTo>
                  <a:lnTo>
                    <a:pt x="0" y="7523"/>
                  </a:lnTo>
                  <a:lnTo>
                    <a:pt x="6448" y="3640"/>
                  </a:lnTo>
                  <a:lnTo>
                    <a:pt x="6179" y="3249"/>
                  </a:lnTo>
                  <a:lnTo>
                    <a:pt x="5911" y="2858"/>
                  </a:lnTo>
                  <a:lnTo>
                    <a:pt x="5593" y="2492"/>
                  </a:lnTo>
                  <a:lnTo>
                    <a:pt x="5276" y="2150"/>
                  </a:lnTo>
                  <a:lnTo>
                    <a:pt x="4909" y="1833"/>
                  </a:lnTo>
                  <a:lnTo>
                    <a:pt x="4543" y="1540"/>
                  </a:lnTo>
                  <a:lnTo>
                    <a:pt x="4152" y="1246"/>
                  </a:lnTo>
                  <a:lnTo>
                    <a:pt x="3761" y="1002"/>
                  </a:lnTo>
                  <a:lnTo>
                    <a:pt x="3322" y="782"/>
                  </a:lnTo>
                  <a:lnTo>
                    <a:pt x="2882" y="587"/>
                  </a:lnTo>
                  <a:lnTo>
                    <a:pt x="2443" y="416"/>
                  </a:lnTo>
                  <a:lnTo>
                    <a:pt x="1978" y="270"/>
                  </a:lnTo>
                  <a:lnTo>
                    <a:pt x="1490" y="147"/>
                  </a:lnTo>
                  <a:lnTo>
                    <a:pt x="1002" y="74"/>
                  </a:lnTo>
                  <a:lnTo>
                    <a:pt x="513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3" name="Shape 603"/>
          <p:cNvGrpSpPr/>
          <p:nvPr/>
        </p:nvGrpSpPr>
        <p:grpSpPr>
          <a:xfrm>
            <a:off x="3160781" y="3239601"/>
            <a:ext cx="378750" cy="277698"/>
            <a:chOff x="3936375" y="3703750"/>
            <a:chExt cx="453050" cy="332175"/>
          </a:xfrm>
        </p:grpSpPr>
        <p:sp>
          <p:nvSpPr>
            <p:cNvPr id="604" name="Shape 604"/>
            <p:cNvSpPr/>
            <p:nvPr/>
          </p:nvSpPr>
          <p:spPr>
            <a:xfrm>
              <a:off x="3936375" y="3703750"/>
              <a:ext cx="453050" cy="332175"/>
            </a:xfrm>
            <a:custGeom>
              <a:avLst/>
              <a:gdLst/>
              <a:ahLst/>
              <a:cxnLst/>
              <a:rect l="0" t="0" r="0" b="0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4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4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59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Shape 605"/>
            <p:cNvSpPr/>
            <p:nvPr/>
          </p:nvSpPr>
          <p:spPr>
            <a:xfrm>
              <a:off x="3988875" y="3864325"/>
              <a:ext cx="77575" cy="133125"/>
            </a:xfrm>
            <a:custGeom>
              <a:avLst/>
              <a:gdLst/>
              <a:ahLst/>
              <a:cxnLst/>
              <a:rect l="0" t="0" r="0" b="0"/>
              <a:pathLst>
                <a:path w="3103" h="5325" extrusionOk="0">
                  <a:moveTo>
                    <a:pt x="489" y="1"/>
                  </a:moveTo>
                  <a:lnTo>
                    <a:pt x="391" y="25"/>
                  </a:lnTo>
                  <a:lnTo>
                    <a:pt x="294" y="50"/>
                  </a:lnTo>
                  <a:lnTo>
                    <a:pt x="196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25" y="294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5325"/>
                  </a:lnTo>
                  <a:lnTo>
                    <a:pt x="3102" y="5325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53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882" y="98"/>
                  </a:lnTo>
                  <a:lnTo>
                    <a:pt x="2809" y="50"/>
                  </a:lnTo>
                  <a:lnTo>
                    <a:pt x="2711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Shape 606"/>
            <p:cNvSpPr/>
            <p:nvPr/>
          </p:nvSpPr>
          <p:spPr>
            <a:xfrm>
              <a:off x="4259350" y="3864325"/>
              <a:ext cx="77575" cy="133125"/>
            </a:xfrm>
            <a:custGeom>
              <a:avLst/>
              <a:gdLst/>
              <a:ahLst/>
              <a:cxnLst/>
              <a:rect l="0" t="0" r="0" b="0"/>
              <a:pathLst>
                <a:path w="3103" h="5325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4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5325"/>
                  </a:lnTo>
                  <a:lnTo>
                    <a:pt x="3103" y="5325"/>
                  </a:lnTo>
                  <a:lnTo>
                    <a:pt x="3103" y="489"/>
                  </a:lnTo>
                  <a:lnTo>
                    <a:pt x="3103" y="391"/>
                  </a:lnTo>
                  <a:lnTo>
                    <a:pt x="3078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10" y="50"/>
                  </a:lnTo>
                  <a:lnTo>
                    <a:pt x="2712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Shape 607"/>
            <p:cNvSpPr/>
            <p:nvPr/>
          </p:nvSpPr>
          <p:spPr>
            <a:xfrm>
              <a:off x="4078625" y="3717800"/>
              <a:ext cx="77575" cy="279650"/>
            </a:xfrm>
            <a:custGeom>
              <a:avLst/>
              <a:gdLst/>
              <a:ahLst/>
              <a:cxnLst/>
              <a:rect l="0" t="0" r="0" b="0"/>
              <a:pathLst>
                <a:path w="3103" h="1118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1186"/>
                  </a:lnTo>
                  <a:lnTo>
                    <a:pt x="3102" y="11186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12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Shape 608"/>
            <p:cNvSpPr/>
            <p:nvPr/>
          </p:nvSpPr>
          <p:spPr>
            <a:xfrm>
              <a:off x="4168375" y="3788625"/>
              <a:ext cx="78175" cy="208825"/>
            </a:xfrm>
            <a:custGeom>
              <a:avLst/>
              <a:gdLst/>
              <a:ahLst/>
              <a:cxnLst/>
              <a:rect l="0" t="0" r="0" b="0"/>
              <a:pathLst>
                <a:path w="3127" h="8353" extrusionOk="0">
                  <a:moveTo>
                    <a:pt x="489" y="0"/>
                  </a:moveTo>
                  <a:lnTo>
                    <a:pt x="392" y="25"/>
                  </a:lnTo>
                  <a:lnTo>
                    <a:pt x="318" y="49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3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8353"/>
                  </a:lnTo>
                  <a:lnTo>
                    <a:pt x="3127" y="8353"/>
                  </a:lnTo>
                  <a:lnTo>
                    <a:pt x="3127" y="489"/>
                  </a:lnTo>
                  <a:lnTo>
                    <a:pt x="3103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80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36" y="25"/>
                  </a:lnTo>
                  <a:lnTo>
                    <a:pt x="26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9" name="Shape 609"/>
          <p:cNvGrpSpPr/>
          <p:nvPr/>
        </p:nvGrpSpPr>
        <p:grpSpPr>
          <a:xfrm>
            <a:off x="3724307" y="3239601"/>
            <a:ext cx="378750" cy="277698"/>
            <a:chOff x="4610450" y="3703750"/>
            <a:chExt cx="453050" cy="332175"/>
          </a:xfrm>
        </p:grpSpPr>
        <p:sp>
          <p:nvSpPr>
            <p:cNvPr id="610" name="Shape 610"/>
            <p:cNvSpPr/>
            <p:nvPr/>
          </p:nvSpPr>
          <p:spPr>
            <a:xfrm>
              <a:off x="4610450" y="3703750"/>
              <a:ext cx="453050" cy="332175"/>
            </a:xfrm>
            <a:custGeom>
              <a:avLst/>
              <a:gdLst/>
              <a:ahLst/>
              <a:cxnLst/>
              <a:rect l="0" t="0" r="0" b="0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5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60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Shape 611"/>
            <p:cNvSpPr/>
            <p:nvPr/>
          </p:nvSpPr>
          <p:spPr>
            <a:xfrm>
              <a:off x="4642200" y="3730000"/>
              <a:ext cx="389550" cy="249150"/>
            </a:xfrm>
            <a:custGeom>
              <a:avLst/>
              <a:gdLst/>
              <a:ahLst/>
              <a:cxnLst/>
              <a:rect l="0" t="0" r="0" b="0"/>
              <a:pathLst>
                <a:path w="15582" h="9966" extrusionOk="0">
                  <a:moveTo>
                    <a:pt x="14752" y="1"/>
                  </a:moveTo>
                  <a:lnTo>
                    <a:pt x="14629" y="49"/>
                  </a:lnTo>
                  <a:lnTo>
                    <a:pt x="14507" y="98"/>
                  </a:lnTo>
                  <a:lnTo>
                    <a:pt x="14410" y="196"/>
                  </a:lnTo>
                  <a:lnTo>
                    <a:pt x="14336" y="294"/>
                  </a:lnTo>
                  <a:lnTo>
                    <a:pt x="14263" y="416"/>
                  </a:lnTo>
                  <a:lnTo>
                    <a:pt x="14239" y="538"/>
                  </a:lnTo>
                  <a:lnTo>
                    <a:pt x="14214" y="684"/>
                  </a:lnTo>
                  <a:lnTo>
                    <a:pt x="14239" y="831"/>
                  </a:lnTo>
                  <a:lnTo>
                    <a:pt x="14288" y="1002"/>
                  </a:lnTo>
                  <a:lnTo>
                    <a:pt x="11308" y="4372"/>
                  </a:lnTo>
                  <a:lnTo>
                    <a:pt x="11161" y="4323"/>
                  </a:lnTo>
                  <a:lnTo>
                    <a:pt x="11015" y="4299"/>
                  </a:lnTo>
                  <a:lnTo>
                    <a:pt x="10844" y="4323"/>
                  </a:lnTo>
                  <a:lnTo>
                    <a:pt x="10087" y="3005"/>
                  </a:lnTo>
                  <a:lnTo>
                    <a:pt x="10160" y="2907"/>
                  </a:lnTo>
                  <a:lnTo>
                    <a:pt x="10209" y="2809"/>
                  </a:lnTo>
                  <a:lnTo>
                    <a:pt x="10233" y="2687"/>
                  </a:lnTo>
                  <a:lnTo>
                    <a:pt x="10233" y="2565"/>
                  </a:lnTo>
                  <a:lnTo>
                    <a:pt x="10233" y="2418"/>
                  </a:lnTo>
                  <a:lnTo>
                    <a:pt x="10184" y="2296"/>
                  </a:lnTo>
                  <a:lnTo>
                    <a:pt x="10136" y="2174"/>
                  </a:lnTo>
                  <a:lnTo>
                    <a:pt x="10038" y="2077"/>
                  </a:lnTo>
                  <a:lnTo>
                    <a:pt x="9940" y="2003"/>
                  </a:lnTo>
                  <a:lnTo>
                    <a:pt x="9818" y="1930"/>
                  </a:lnTo>
                  <a:lnTo>
                    <a:pt x="9696" y="1906"/>
                  </a:lnTo>
                  <a:lnTo>
                    <a:pt x="9549" y="1881"/>
                  </a:lnTo>
                  <a:lnTo>
                    <a:pt x="9427" y="1906"/>
                  </a:lnTo>
                  <a:lnTo>
                    <a:pt x="9281" y="1930"/>
                  </a:lnTo>
                  <a:lnTo>
                    <a:pt x="9183" y="2003"/>
                  </a:lnTo>
                  <a:lnTo>
                    <a:pt x="9085" y="2077"/>
                  </a:lnTo>
                  <a:lnTo>
                    <a:pt x="8988" y="2174"/>
                  </a:lnTo>
                  <a:lnTo>
                    <a:pt x="8939" y="2296"/>
                  </a:lnTo>
                  <a:lnTo>
                    <a:pt x="8890" y="2418"/>
                  </a:lnTo>
                  <a:lnTo>
                    <a:pt x="8866" y="2565"/>
                  </a:lnTo>
                  <a:lnTo>
                    <a:pt x="8890" y="2663"/>
                  </a:lnTo>
                  <a:lnTo>
                    <a:pt x="8914" y="2785"/>
                  </a:lnTo>
                  <a:lnTo>
                    <a:pt x="8939" y="2883"/>
                  </a:lnTo>
                  <a:lnTo>
                    <a:pt x="8988" y="2956"/>
                  </a:lnTo>
                  <a:lnTo>
                    <a:pt x="6521" y="6668"/>
                  </a:lnTo>
                  <a:lnTo>
                    <a:pt x="6399" y="6644"/>
                  </a:lnTo>
                  <a:lnTo>
                    <a:pt x="6130" y="6644"/>
                  </a:lnTo>
                  <a:lnTo>
                    <a:pt x="5959" y="6717"/>
                  </a:lnTo>
                  <a:lnTo>
                    <a:pt x="4714" y="5398"/>
                  </a:lnTo>
                  <a:lnTo>
                    <a:pt x="4763" y="5252"/>
                  </a:lnTo>
                  <a:lnTo>
                    <a:pt x="4763" y="5105"/>
                  </a:lnTo>
                  <a:lnTo>
                    <a:pt x="4763" y="4958"/>
                  </a:lnTo>
                  <a:lnTo>
                    <a:pt x="4714" y="4836"/>
                  </a:lnTo>
                  <a:lnTo>
                    <a:pt x="4665" y="4714"/>
                  </a:lnTo>
                  <a:lnTo>
                    <a:pt x="4567" y="4617"/>
                  </a:lnTo>
                  <a:lnTo>
                    <a:pt x="4470" y="4543"/>
                  </a:lnTo>
                  <a:lnTo>
                    <a:pt x="4347" y="4470"/>
                  </a:lnTo>
                  <a:lnTo>
                    <a:pt x="4225" y="4446"/>
                  </a:lnTo>
                  <a:lnTo>
                    <a:pt x="4079" y="4421"/>
                  </a:lnTo>
                  <a:lnTo>
                    <a:pt x="3957" y="4446"/>
                  </a:lnTo>
                  <a:lnTo>
                    <a:pt x="3810" y="4470"/>
                  </a:lnTo>
                  <a:lnTo>
                    <a:pt x="3712" y="4543"/>
                  </a:lnTo>
                  <a:lnTo>
                    <a:pt x="3615" y="4617"/>
                  </a:lnTo>
                  <a:lnTo>
                    <a:pt x="3517" y="4714"/>
                  </a:lnTo>
                  <a:lnTo>
                    <a:pt x="3468" y="4836"/>
                  </a:lnTo>
                  <a:lnTo>
                    <a:pt x="3419" y="4958"/>
                  </a:lnTo>
                  <a:lnTo>
                    <a:pt x="3395" y="5105"/>
                  </a:lnTo>
                  <a:lnTo>
                    <a:pt x="3419" y="5276"/>
                  </a:lnTo>
                  <a:lnTo>
                    <a:pt x="3493" y="5447"/>
                  </a:lnTo>
                  <a:lnTo>
                    <a:pt x="49" y="9574"/>
                  </a:lnTo>
                  <a:lnTo>
                    <a:pt x="0" y="9648"/>
                  </a:lnTo>
                  <a:lnTo>
                    <a:pt x="0" y="9745"/>
                  </a:lnTo>
                  <a:lnTo>
                    <a:pt x="25" y="9843"/>
                  </a:lnTo>
                  <a:lnTo>
                    <a:pt x="98" y="9916"/>
                  </a:lnTo>
                  <a:lnTo>
                    <a:pt x="171" y="9965"/>
                  </a:lnTo>
                  <a:lnTo>
                    <a:pt x="244" y="9965"/>
                  </a:lnTo>
                  <a:lnTo>
                    <a:pt x="342" y="9941"/>
                  </a:lnTo>
                  <a:lnTo>
                    <a:pt x="440" y="9892"/>
                  </a:lnTo>
                  <a:lnTo>
                    <a:pt x="3859" y="5740"/>
                  </a:lnTo>
                  <a:lnTo>
                    <a:pt x="3981" y="5789"/>
                  </a:lnTo>
                  <a:lnTo>
                    <a:pt x="4079" y="5789"/>
                  </a:lnTo>
                  <a:lnTo>
                    <a:pt x="4225" y="5764"/>
                  </a:lnTo>
                  <a:lnTo>
                    <a:pt x="4347" y="5740"/>
                  </a:lnTo>
                  <a:lnTo>
                    <a:pt x="5642" y="7083"/>
                  </a:lnTo>
                  <a:lnTo>
                    <a:pt x="5617" y="7205"/>
                  </a:lnTo>
                  <a:lnTo>
                    <a:pt x="5617" y="7328"/>
                  </a:lnTo>
                  <a:lnTo>
                    <a:pt x="5617" y="7450"/>
                  </a:lnTo>
                  <a:lnTo>
                    <a:pt x="5666" y="7572"/>
                  </a:lnTo>
                  <a:lnTo>
                    <a:pt x="5740" y="7694"/>
                  </a:lnTo>
                  <a:lnTo>
                    <a:pt x="5813" y="7792"/>
                  </a:lnTo>
                  <a:lnTo>
                    <a:pt x="5910" y="7889"/>
                  </a:lnTo>
                  <a:lnTo>
                    <a:pt x="6033" y="7938"/>
                  </a:lnTo>
                  <a:lnTo>
                    <a:pt x="6155" y="7987"/>
                  </a:lnTo>
                  <a:lnTo>
                    <a:pt x="6301" y="8011"/>
                  </a:lnTo>
                  <a:lnTo>
                    <a:pt x="6448" y="7987"/>
                  </a:lnTo>
                  <a:lnTo>
                    <a:pt x="6570" y="7938"/>
                  </a:lnTo>
                  <a:lnTo>
                    <a:pt x="6692" y="7889"/>
                  </a:lnTo>
                  <a:lnTo>
                    <a:pt x="6790" y="7792"/>
                  </a:lnTo>
                  <a:lnTo>
                    <a:pt x="6863" y="7694"/>
                  </a:lnTo>
                  <a:lnTo>
                    <a:pt x="6936" y="7572"/>
                  </a:lnTo>
                  <a:lnTo>
                    <a:pt x="6961" y="7450"/>
                  </a:lnTo>
                  <a:lnTo>
                    <a:pt x="6985" y="7328"/>
                  </a:lnTo>
                  <a:lnTo>
                    <a:pt x="6961" y="7132"/>
                  </a:lnTo>
                  <a:lnTo>
                    <a:pt x="6887" y="6986"/>
                  </a:lnTo>
                  <a:lnTo>
                    <a:pt x="9403" y="3224"/>
                  </a:lnTo>
                  <a:lnTo>
                    <a:pt x="9549" y="3249"/>
                  </a:lnTo>
                  <a:lnTo>
                    <a:pt x="9647" y="3249"/>
                  </a:lnTo>
                  <a:lnTo>
                    <a:pt x="10429" y="4617"/>
                  </a:lnTo>
                  <a:lnTo>
                    <a:pt x="10355" y="4788"/>
                  </a:lnTo>
                  <a:lnTo>
                    <a:pt x="10331" y="4885"/>
                  </a:lnTo>
                  <a:lnTo>
                    <a:pt x="10331" y="4983"/>
                  </a:lnTo>
                  <a:lnTo>
                    <a:pt x="10331" y="5129"/>
                  </a:lnTo>
                  <a:lnTo>
                    <a:pt x="10380" y="5252"/>
                  </a:lnTo>
                  <a:lnTo>
                    <a:pt x="10429" y="5374"/>
                  </a:lnTo>
                  <a:lnTo>
                    <a:pt x="10526" y="5471"/>
                  </a:lnTo>
                  <a:lnTo>
                    <a:pt x="10624" y="5569"/>
                  </a:lnTo>
                  <a:lnTo>
                    <a:pt x="10746" y="5618"/>
                  </a:lnTo>
                  <a:lnTo>
                    <a:pt x="10868" y="5667"/>
                  </a:lnTo>
                  <a:lnTo>
                    <a:pt x="11137" y="5667"/>
                  </a:lnTo>
                  <a:lnTo>
                    <a:pt x="11284" y="5618"/>
                  </a:lnTo>
                  <a:lnTo>
                    <a:pt x="11381" y="5569"/>
                  </a:lnTo>
                  <a:lnTo>
                    <a:pt x="11479" y="5471"/>
                  </a:lnTo>
                  <a:lnTo>
                    <a:pt x="11577" y="5374"/>
                  </a:lnTo>
                  <a:lnTo>
                    <a:pt x="11625" y="5252"/>
                  </a:lnTo>
                  <a:lnTo>
                    <a:pt x="11674" y="5129"/>
                  </a:lnTo>
                  <a:lnTo>
                    <a:pt x="11699" y="4983"/>
                  </a:lnTo>
                  <a:lnTo>
                    <a:pt x="11674" y="4861"/>
                  </a:lnTo>
                  <a:lnTo>
                    <a:pt x="11650" y="4739"/>
                  </a:lnTo>
                  <a:lnTo>
                    <a:pt x="14654" y="1319"/>
                  </a:lnTo>
                  <a:lnTo>
                    <a:pt x="14776" y="1344"/>
                  </a:lnTo>
                  <a:lnTo>
                    <a:pt x="14898" y="1368"/>
                  </a:lnTo>
                  <a:lnTo>
                    <a:pt x="15045" y="1344"/>
                  </a:lnTo>
                  <a:lnTo>
                    <a:pt x="15167" y="1295"/>
                  </a:lnTo>
                  <a:lnTo>
                    <a:pt x="15289" y="1246"/>
                  </a:lnTo>
                  <a:lnTo>
                    <a:pt x="15387" y="1148"/>
                  </a:lnTo>
                  <a:lnTo>
                    <a:pt x="15460" y="1051"/>
                  </a:lnTo>
                  <a:lnTo>
                    <a:pt x="15533" y="953"/>
                  </a:lnTo>
                  <a:lnTo>
                    <a:pt x="15558" y="807"/>
                  </a:lnTo>
                  <a:lnTo>
                    <a:pt x="15582" y="684"/>
                  </a:lnTo>
                  <a:lnTo>
                    <a:pt x="15558" y="538"/>
                  </a:lnTo>
                  <a:lnTo>
                    <a:pt x="15533" y="416"/>
                  </a:lnTo>
                  <a:lnTo>
                    <a:pt x="15460" y="294"/>
                  </a:lnTo>
                  <a:lnTo>
                    <a:pt x="15387" y="196"/>
                  </a:lnTo>
                  <a:lnTo>
                    <a:pt x="15289" y="98"/>
                  </a:lnTo>
                  <a:lnTo>
                    <a:pt x="15167" y="49"/>
                  </a:lnTo>
                  <a:lnTo>
                    <a:pt x="1504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2" name="Shape 612"/>
          <p:cNvGrpSpPr/>
          <p:nvPr/>
        </p:nvGrpSpPr>
        <p:grpSpPr>
          <a:xfrm>
            <a:off x="4301106" y="3211532"/>
            <a:ext cx="352207" cy="333836"/>
            <a:chOff x="5300400" y="3670175"/>
            <a:chExt cx="421300" cy="399325"/>
          </a:xfrm>
        </p:grpSpPr>
        <p:sp>
          <p:nvSpPr>
            <p:cNvPr id="613" name="Shape 613"/>
            <p:cNvSpPr/>
            <p:nvPr/>
          </p:nvSpPr>
          <p:spPr>
            <a:xfrm>
              <a:off x="5300400" y="3708025"/>
              <a:ext cx="421300" cy="267450"/>
            </a:xfrm>
            <a:custGeom>
              <a:avLst/>
              <a:gdLst/>
              <a:ahLst/>
              <a:cxnLst/>
              <a:rect l="0" t="0" r="0" b="0"/>
              <a:pathLst>
                <a:path w="16852" h="10698" extrusionOk="0">
                  <a:moveTo>
                    <a:pt x="16364" y="489"/>
                  </a:moveTo>
                  <a:lnTo>
                    <a:pt x="16364" y="10209"/>
                  </a:lnTo>
                  <a:lnTo>
                    <a:pt x="489" y="10209"/>
                  </a:lnTo>
                  <a:lnTo>
                    <a:pt x="489" y="489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196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0209"/>
                  </a:lnTo>
                  <a:lnTo>
                    <a:pt x="0" y="10307"/>
                  </a:lnTo>
                  <a:lnTo>
                    <a:pt x="25" y="10405"/>
                  </a:lnTo>
                  <a:lnTo>
                    <a:pt x="73" y="10478"/>
                  </a:lnTo>
                  <a:lnTo>
                    <a:pt x="122" y="10551"/>
                  </a:lnTo>
                  <a:lnTo>
                    <a:pt x="196" y="10600"/>
                  </a:lnTo>
                  <a:lnTo>
                    <a:pt x="293" y="10649"/>
                  </a:lnTo>
                  <a:lnTo>
                    <a:pt x="391" y="10673"/>
                  </a:lnTo>
                  <a:lnTo>
                    <a:pt x="489" y="10698"/>
                  </a:lnTo>
                  <a:lnTo>
                    <a:pt x="16364" y="10698"/>
                  </a:lnTo>
                  <a:lnTo>
                    <a:pt x="16461" y="10673"/>
                  </a:lnTo>
                  <a:lnTo>
                    <a:pt x="16559" y="10649"/>
                  </a:lnTo>
                  <a:lnTo>
                    <a:pt x="16657" y="10600"/>
                  </a:lnTo>
                  <a:lnTo>
                    <a:pt x="16730" y="10551"/>
                  </a:lnTo>
                  <a:lnTo>
                    <a:pt x="16779" y="10478"/>
                  </a:lnTo>
                  <a:lnTo>
                    <a:pt x="16828" y="10405"/>
                  </a:lnTo>
                  <a:lnTo>
                    <a:pt x="16852" y="10307"/>
                  </a:lnTo>
                  <a:lnTo>
                    <a:pt x="16852" y="10209"/>
                  </a:lnTo>
                  <a:lnTo>
                    <a:pt x="16852" y="489"/>
                  </a:lnTo>
                  <a:lnTo>
                    <a:pt x="16852" y="391"/>
                  </a:lnTo>
                  <a:lnTo>
                    <a:pt x="16828" y="293"/>
                  </a:lnTo>
                  <a:lnTo>
                    <a:pt x="16779" y="220"/>
                  </a:lnTo>
                  <a:lnTo>
                    <a:pt x="16730" y="147"/>
                  </a:lnTo>
                  <a:lnTo>
                    <a:pt x="16657" y="74"/>
                  </a:lnTo>
                  <a:lnTo>
                    <a:pt x="16559" y="25"/>
                  </a:lnTo>
                  <a:lnTo>
                    <a:pt x="1646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Shape 614"/>
            <p:cNvSpPr/>
            <p:nvPr/>
          </p:nvSpPr>
          <p:spPr>
            <a:xfrm>
              <a:off x="5498825" y="3670175"/>
              <a:ext cx="24450" cy="25650"/>
            </a:xfrm>
            <a:custGeom>
              <a:avLst/>
              <a:gdLst/>
              <a:ahLst/>
              <a:cxnLst/>
              <a:rect l="0" t="0" r="0" b="0"/>
              <a:pathLst>
                <a:path w="978" h="102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318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026"/>
                  </a:lnTo>
                  <a:lnTo>
                    <a:pt x="978" y="1026"/>
                  </a:lnTo>
                  <a:lnTo>
                    <a:pt x="978" y="489"/>
                  </a:lnTo>
                  <a:lnTo>
                    <a:pt x="978" y="391"/>
                  </a:lnTo>
                  <a:lnTo>
                    <a:pt x="929" y="318"/>
                  </a:lnTo>
                  <a:lnTo>
                    <a:pt x="904" y="220"/>
                  </a:lnTo>
                  <a:lnTo>
                    <a:pt x="831" y="147"/>
                  </a:lnTo>
                  <a:lnTo>
                    <a:pt x="758" y="98"/>
                  </a:lnTo>
                  <a:lnTo>
                    <a:pt x="684" y="49"/>
                  </a:lnTo>
                  <a:lnTo>
                    <a:pt x="587" y="25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Shape 615"/>
            <p:cNvSpPr/>
            <p:nvPr/>
          </p:nvSpPr>
          <p:spPr>
            <a:xfrm>
              <a:off x="5366325" y="3987675"/>
              <a:ext cx="61100" cy="81825"/>
            </a:xfrm>
            <a:custGeom>
              <a:avLst/>
              <a:gdLst/>
              <a:ahLst/>
              <a:cxnLst/>
              <a:rect l="0" t="0" r="0" b="0"/>
              <a:pathLst>
                <a:path w="2444" h="3273" extrusionOk="0">
                  <a:moveTo>
                    <a:pt x="1344" y="0"/>
                  </a:moveTo>
                  <a:lnTo>
                    <a:pt x="50" y="2565"/>
                  </a:lnTo>
                  <a:lnTo>
                    <a:pt x="25" y="2638"/>
                  </a:lnTo>
                  <a:lnTo>
                    <a:pt x="1" y="2736"/>
                  </a:lnTo>
                  <a:lnTo>
                    <a:pt x="1" y="2833"/>
                  </a:lnTo>
                  <a:lnTo>
                    <a:pt x="25" y="2931"/>
                  </a:lnTo>
                  <a:lnTo>
                    <a:pt x="74" y="3004"/>
                  </a:lnTo>
                  <a:lnTo>
                    <a:pt x="123" y="3102"/>
                  </a:lnTo>
                  <a:lnTo>
                    <a:pt x="196" y="3151"/>
                  </a:lnTo>
                  <a:lnTo>
                    <a:pt x="269" y="3224"/>
                  </a:lnTo>
                  <a:lnTo>
                    <a:pt x="392" y="3248"/>
                  </a:lnTo>
                  <a:lnTo>
                    <a:pt x="489" y="3273"/>
                  </a:lnTo>
                  <a:lnTo>
                    <a:pt x="636" y="3248"/>
                  </a:lnTo>
                  <a:lnTo>
                    <a:pt x="758" y="3200"/>
                  </a:lnTo>
                  <a:lnTo>
                    <a:pt x="856" y="3102"/>
                  </a:lnTo>
                  <a:lnTo>
                    <a:pt x="929" y="3004"/>
                  </a:lnTo>
                  <a:lnTo>
                    <a:pt x="24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Shape 616"/>
            <p:cNvSpPr/>
            <p:nvPr/>
          </p:nvSpPr>
          <p:spPr>
            <a:xfrm>
              <a:off x="5594700" y="3987675"/>
              <a:ext cx="61075" cy="81825"/>
            </a:xfrm>
            <a:custGeom>
              <a:avLst/>
              <a:gdLst/>
              <a:ahLst/>
              <a:cxnLst/>
              <a:rect l="0" t="0" r="0" b="0"/>
              <a:pathLst>
                <a:path w="2443" h="3273" extrusionOk="0">
                  <a:moveTo>
                    <a:pt x="0" y="0"/>
                  </a:moveTo>
                  <a:lnTo>
                    <a:pt x="1514" y="3004"/>
                  </a:lnTo>
                  <a:lnTo>
                    <a:pt x="1588" y="3102"/>
                  </a:lnTo>
                  <a:lnTo>
                    <a:pt x="1685" y="3200"/>
                  </a:lnTo>
                  <a:lnTo>
                    <a:pt x="1807" y="3248"/>
                  </a:lnTo>
                  <a:lnTo>
                    <a:pt x="1954" y="3273"/>
                  </a:lnTo>
                  <a:lnTo>
                    <a:pt x="2052" y="3248"/>
                  </a:lnTo>
                  <a:lnTo>
                    <a:pt x="2174" y="3224"/>
                  </a:lnTo>
                  <a:lnTo>
                    <a:pt x="2247" y="3151"/>
                  </a:lnTo>
                  <a:lnTo>
                    <a:pt x="2320" y="3102"/>
                  </a:lnTo>
                  <a:lnTo>
                    <a:pt x="2369" y="3004"/>
                  </a:lnTo>
                  <a:lnTo>
                    <a:pt x="2418" y="2931"/>
                  </a:lnTo>
                  <a:lnTo>
                    <a:pt x="2442" y="2833"/>
                  </a:lnTo>
                  <a:lnTo>
                    <a:pt x="2442" y="2736"/>
                  </a:lnTo>
                  <a:lnTo>
                    <a:pt x="2418" y="2638"/>
                  </a:lnTo>
                  <a:lnTo>
                    <a:pt x="2393" y="2565"/>
                  </a:lnTo>
                  <a:lnTo>
                    <a:pt x="109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Shape 617"/>
            <p:cNvSpPr/>
            <p:nvPr/>
          </p:nvSpPr>
          <p:spPr>
            <a:xfrm>
              <a:off x="5324825" y="3732450"/>
              <a:ext cx="372475" cy="218600"/>
            </a:xfrm>
            <a:custGeom>
              <a:avLst/>
              <a:gdLst/>
              <a:ahLst/>
              <a:cxnLst/>
              <a:rect l="0" t="0" r="0" b="0"/>
              <a:pathLst>
                <a:path w="14899" h="8744" extrusionOk="0">
                  <a:moveTo>
                    <a:pt x="12578" y="1319"/>
                  </a:moveTo>
                  <a:lnTo>
                    <a:pt x="12676" y="1344"/>
                  </a:lnTo>
                  <a:lnTo>
                    <a:pt x="12749" y="1392"/>
                  </a:lnTo>
                  <a:lnTo>
                    <a:pt x="12822" y="1441"/>
                  </a:lnTo>
                  <a:lnTo>
                    <a:pt x="12895" y="1515"/>
                  </a:lnTo>
                  <a:lnTo>
                    <a:pt x="12920" y="1612"/>
                  </a:lnTo>
                  <a:lnTo>
                    <a:pt x="12969" y="1710"/>
                  </a:lnTo>
                  <a:lnTo>
                    <a:pt x="12969" y="1808"/>
                  </a:lnTo>
                  <a:lnTo>
                    <a:pt x="12969" y="4079"/>
                  </a:lnTo>
                  <a:lnTo>
                    <a:pt x="12969" y="4177"/>
                  </a:lnTo>
                  <a:lnTo>
                    <a:pt x="12920" y="4274"/>
                  </a:lnTo>
                  <a:lnTo>
                    <a:pt x="12895" y="4348"/>
                  </a:lnTo>
                  <a:lnTo>
                    <a:pt x="12822" y="4421"/>
                  </a:lnTo>
                  <a:lnTo>
                    <a:pt x="12749" y="4470"/>
                  </a:lnTo>
                  <a:lnTo>
                    <a:pt x="12676" y="4519"/>
                  </a:lnTo>
                  <a:lnTo>
                    <a:pt x="12578" y="4543"/>
                  </a:lnTo>
                  <a:lnTo>
                    <a:pt x="12480" y="4567"/>
                  </a:lnTo>
                  <a:lnTo>
                    <a:pt x="12383" y="4543"/>
                  </a:lnTo>
                  <a:lnTo>
                    <a:pt x="12285" y="4519"/>
                  </a:lnTo>
                  <a:lnTo>
                    <a:pt x="12212" y="4470"/>
                  </a:lnTo>
                  <a:lnTo>
                    <a:pt x="12138" y="4421"/>
                  </a:lnTo>
                  <a:lnTo>
                    <a:pt x="12065" y="4348"/>
                  </a:lnTo>
                  <a:lnTo>
                    <a:pt x="12041" y="4274"/>
                  </a:lnTo>
                  <a:lnTo>
                    <a:pt x="11992" y="4177"/>
                  </a:lnTo>
                  <a:lnTo>
                    <a:pt x="11992" y="4079"/>
                  </a:lnTo>
                  <a:lnTo>
                    <a:pt x="11992" y="3004"/>
                  </a:lnTo>
                  <a:lnTo>
                    <a:pt x="7986" y="7010"/>
                  </a:lnTo>
                  <a:lnTo>
                    <a:pt x="7913" y="7059"/>
                  </a:lnTo>
                  <a:lnTo>
                    <a:pt x="7815" y="7107"/>
                  </a:lnTo>
                  <a:lnTo>
                    <a:pt x="7742" y="7132"/>
                  </a:lnTo>
                  <a:lnTo>
                    <a:pt x="7644" y="7156"/>
                  </a:lnTo>
                  <a:lnTo>
                    <a:pt x="7547" y="7132"/>
                  </a:lnTo>
                  <a:lnTo>
                    <a:pt x="7449" y="7107"/>
                  </a:lnTo>
                  <a:lnTo>
                    <a:pt x="7376" y="7059"/>
                  </a:lnTo>
                  <a:lnTo>
                    <a:pt x="7303" y="7010"/>
                  </a:lnTo>
                  <a:lnTo>
                    <a:pt x="5349" y="5056"/>
                  </a:lnTo>
                  <a:lnTo>
                    <a:pt x="2760" y="7620"/>
                  </a:lnTo>
                  <a:lnTo>
                    <a:pt x="2687" y="7694"/>
                  </a:lnTo>
                  <a:lnTo>
                    <a:pt x="2613" y="7742"/>
                  </a:lnTo>
                  <a:lnTo>
                    <a:pt x="2516" y="7767"/>
                  </a:lnTo>
                  <a:lnTo>
                    <a:pt x="2320" y="7767"/>
                  </a:lnTo>
                  <a:lnTo>
                    <a:pt x="2247" y="7742"/>
                  </a:lnTo>
                  <a:lnTo>
                    <a:pt x="2149" y="7694"/>
                  </a:lnTo>
                  <a:lnTo>
                    <a:pt x="2076" y="7620"/>
                  </a:lnTo>
                  <a:lnTo>
                    <a:pt x="2003" y="7547"/>
                  </a:lnTo>
                  <a:lnTo>
                    <a:pt x="1978" y="7474"/>
                  </a:lnTo>
                  <a:lnTo>
                    <a:pt x="1929" y="7376"/>
                  </a:lnTo>
                  <a:lnTo>
                    <a:pt x="1929" y="7278"/>
                  </a:lnTo>
                  <a:lnTo>
                    <a:pt x="1929" y="7205"/>
                  </a:lnTo>
                  <a:lnTo>
                    <a:pt x="1978" y="7107"/>
                  </a:lnTo>
                  <a:lnTo>
                    <a:pt x="2003" y="7010"/>
                  </a:lnTo>
                  <a:lnTo>
                    <a:pt x="2076" y="6936"/>
                  </a:lnTo>
                  <a:lnTo>
                    <a:pt x="5007" y="4006"/>
                  </a:lnTo>
                  <a:lnTo>
                    <a:pt x="5080" y="3957"/>
                  </a:lnTo>
                  <a:lnTo>
                    <a:pt x="5153" y="3908"/>
                  </a:lnTo>
                  <a:lnTo>
                    <a:pt x="5251" y="3884"/>
                  </a:lnTo>
                  <a:lnTo>
                    <a:pt x="5446" y="3884"/>
                  </a:lnTo>
                  <a:lnTo>
                    <a:pt x="5520" y="3908"/>
                  </a:lnTo>
                  <a:lnTo>
                    <a:pt x="5617" y="3957"/>
                  </a:lnTo>
                  <a:lnTo>
                    <a:pt x="5691" y="4006"/>
                  </a:lnTo>
                  <a:lnTo>
                    <a:pt x="7644" y="5960"/>
                  </a:lnTo>
                  <a:lnTo>
                    <a:pt x="11332" y="2296"/>
                  </a:lnTo>
                  <a:lnTo>
                    <a:pt x="10209" y="2296"/>
                  </a:lnTo>
                  <a:lnTo>
                    <a:pt x="10111" y="2272"/>
                  </a:lnTo>
                  <a:lnTo>
                    <a:pt x="10013" y="2247"/>
                  </a:lnTo>
                  <a:lnTo>
                    <a:pt x="9916" y="2198"/>
                  </a:lnTo>
                  <a:lnTo>
                    <a:pt x="9843" y="2150"/>
                  </a:lnTo>
                  <a:lnTo>
                    <a:pt x="9794" y="2076"/>
                  </a:lnTo>
                  <a:lnTo>
                    <a:pt x="9745" y="1979"/>
                  </a:lnTo>
                  <a:lnTo>
                    <a:pt x="9720" y="1905"/>
                  </a:lnTo>
                  <a:lnTo>
                    <a:pt x="9720" y="1808"/>
                  </a:lnTo>
                  <a:lnTo>
                    <a:pt x="9720" y="1710"/>
                  </a:lnTo>
                  <a:lnTo>
                    <a:pt x="9745" y="1612"/>
                  </a:lnTo>
                  <a:lnTo>
                    <a:pt x="9794" y="1515"/>
                  </a:lnTo>
                  <a:lnTo>
                    <a:pt x="9843" y="1441"/>
                  </a:lnTo>
                  <a:lnTo>
                    <a:pt x="9916" y="1392"/>
                  </a:lnTo>
                  <a:lnTo>
                    <a:pt x="10013" y="1344"/>
                  </a:lnTo>
                  <a:lnTo>
                    <a:pt x="10111" y="1319"/>
                  </a:lnTo>
                  <a:close/>
                  <a:moveTo>
                    <a:pt x="0" y="0"/>
                  </a:moveTo>
                  <a:lnTo>
                    <a:pt x="0" y="8744"/>
                  </a:lnTo>
                  <a:lnTo>
                    <a:pt x="14898" y="8744"/>
                  </a:lnTo>
                  <a:lnTo>
                    <a:pt x="148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18" name="Shape 618"/>
          <p:cNvSpPr/>
          <p:nvPr/>
        </p:nvSpPr>
        <p:spPr>
          <a:xfrm>
            <a:off x="4844905" y="3182557"/>
            <a:ext cx="392042" cy="392021"/>
          </a:xfrm>
          <a:custGeom>
            <a:avLst/>
            <a:gdLst/>
            <a:ahLst/>
            <a:cxnLst/>
            <a:rect l="0" t="0" r="0" b="0"/>
            <a:pathLst>
              <a:path w="18758" h="18757" extrusionOk="0">
                <a:moveTo>
                  <a:pt x="10039" y="2467"/>
                </a:moveTo>
                <a:lnTo>
                  <a:pt x="10380" y="2491"/>
                </a:lnTo>
                <a:lnTo>
                  <a:pt x="10674" y="2516"/>
                </a:lnTo>
                <a:lnTo>
                  <a:pt x="10869" y="2540"/>
                </a:lnTo>
                <a:lnTo>
                  <a:pt x="10967" y="2564"/>
                </a:lnTo>
                <a:lnTo>
                  <a:pt x="10991" y="2589"/>
                </a:lnTo>
                <a:lnTo>
                  <a:pt x="10967" y="2638"/>
                </a:lnTo>
                <a:lnTo>
                  <a:pt x="10893" y="2784"/>
                </a:lnTo>
                <a:lnTo>
                  <a:pt x="10771" y="2955"/>
                </a:lnTo>
                <a:lnTo>
                  <a:pt x="10600" y="3151"/>
                </a:lnTo>
                <a:lnTo>
                  <a:pt x="10405" y="3322"/>
                </a:lnTo>
                <a:lnTo>
                  <a:pt x="10209" y="3468"/>
                </a:lnTo>
                <a:lnTo>
                  <a:pt x="10039" y="3590"/>
                </a:lnTo>
                <a:lnTo>
                  <a:pt x="9941" y="3615"/>
                </a:lnTo>
                <a:lnTo>
                  <a:pt x="9843" y="3639"/>
                </a:lnTo>
                <a:lnTo>
                  <a:pt x="9745" y="3663"/>
                </a:lnTo>
                <a:lnTo>
                  <a:pt x="9648" y="3737"/>
                </a:lnTo>
                <a:lnTo>
                  <a:pt x="9550" y="3810"/>
                </a:lnTo>
                <a:lnTo>
                  <a:pt x="9452" y="3883"/>
                </a:lnTo>
                <a:lnTo>
                  <a:pt x="9355" y="3957"/>
                </a:lnTo>
                <a:lnTo>
                  <a:pt x="9257" y="3981"/>
                </a:lnTo>
                <a:lnTo>
                  <a:pt x="9159" y="4005"/>
                </a:lnTo>
                <a:lnTo>
                  <a:pt x="9086" y="4005"/>
                </a:lnTo>
                <a:lnTo>
                  <a:pt x="8988" y="4054"/>
                </a:lnTo>
                <a:lnTo>
                  <a:pt x="8866" y="4128"/>
                </a:lnTo>
                <a:lnTo>
                  <a:pt x="8793" y="4201"/>
                </a:lnTo>
                <a:lnTo>
                  <a:pt x="8695" y="4274"/>
                </a:lnTo>
                <a:lnTo>
                  <a:pt x="8598" y="4323"/>
                </a:lnTo>
                <a:lnTo>
                  <a:pt x="8500" y="4372"/>
                </a:lnTo>
                <a:lnTo>
                  <a:pt x="8304" y="4372"/>
                </a:lnTo>
                <a:lnTo>
                  <a:pt x="8207" y="4323"/>
                </a:lnTo>
                <a:lnTo>
                  <a:pt x="8109" y="4274"/>
                </a:lnTo>
                <a:lnTo>
                  <a:pt x="8036" y="4201"/>
                </a:lnTo>
                <a:lnTo>
                  <a:pt x="7963" y="4103"/>
                </a:lnTo>
                <a:lnTo>
                  <a:pt x="7938" y="4005"/>
                </a:lnTo>
                <a:lnTo>
                  <a:pt x="7963" y="3908"/>
                </a:lnTo>
                <a:lnTo>
                  <a:pt x="8036" y="3810"/>
                </a:lnTo>
                <a:lnTo>
                  <a:pt x="8109" y="3712"/>
                </a:lnTo>
                <a:lnTo>
                  <a:pt x="8158" y="3615"/>
                </a:lnTo>
                <a:lnTo>
                  <a:pt x="8207" y="3517"/>
                </a:lnTo>
                <a:lnTo>
                  <a:pt x="8207" y="3419"/>
                </a:lnTo>
                <a:lnTo>
                  <a:pt x="8182" y="3273"/>
                </a:lnTo>
                <a:lnTo>
                  <a:pt x="8158" y="3199"/>
                </a:lnTo>
                <a:lnTo>
                  <a:pt x="8109" y="3151"/>
                </a:lnTo>
                <a:lnTo>
                  <a:pt x="8060" y="3102"/>
                </a:lnTo>
                <a:lnTo>
                  <a:pt x="7987" y="3077"/>
                </a:lnTo>
                <a:lnTo>
                  <a:pt x="7840" y="3053"/>
                </a:lnTo>
                <a:lnTo>
                  <a:pt x="7669" y="3028"/>
                </a:lnTo>
                <a:lnTo>
                  <a:pt x="7596" y="2980"/>
                </a:lnTo>
                <a:lnTo>
                  <a:pt x="7547" y="2955"/>
                </a:lnTo>
                <a:lnTo>
                  <a:pt x="7523" y="2906"/>
                </a:lnTo>
                <a:lnTo>
                  <a:pt x="7547" y="2833"/>
                </a:lnTo>
                <a:lnTo>
                  <a:pt x="7572" y="2760"/>
                </a:lnTo>
                <a:lnTo>
                  <a:pt x="7645" y="2662"/>
                </a:lnTo>
                <a:lnTo>
                  <a:pt x="7694" y="2638"/>
                </a:lnTo>
                <a:lnTo>
                  <a:pt x="7792" y="2589"/>
                </a:lnTo>
                <a:lnTo>
                  <a:pt x="8036" y="2540"/>
                </a:lnTo>
                <a:lnTo>
                  <a:pt x="8329" y="2491"/>
                </a:lnTo>
                <a:lnTo>
                  <a:pt x="8671" y="2467"/>
                </a:lnTo>
                <a:close/>
                <a:moveTo>
                  <a:pt x="11455" y="4763"/>
                </a:moveTo>
                <a:lnTo>
                  <a:pt x="11528" y="4787"/>
                </a:lnTo>
                <a:lnTo>
                  <a:pt x="11577" y="4811"/>
                </a:lnTo>
                <a:lnTo>
                  <a:pt x="11626" y="4885"/>
                </a:lnTo>
                <a:lnTo>
                  <a:pt x="11650" y="4958"/>
                </a:lnTo>
                <a:lnTo>
                  <a:pt x="11626" y="5031"/>
                </a:lnTo>
                <a:lnTo>
                  <a:pt x="11577" y="5153"/>
                </a:lnTo>
                <a:lnTo>
                  <a:pt x="11528" y="5251"/>
                </a:lnTo>
                <a:lnTo>
                  <a:pt x="11455" y="5324"/>
                </a:lnTo>
                <a:lnTo>
                  <a:pt x="11357" y="5398"/>
                </a:lnTo>
                <a:lnTo>
                  <a:pt x="11260" y="5471"/>
                </a:lnTo>
                <a:lnTo>
                  <a:pt x="11162" y="5520"/>
                </a:lnTo>
                <a:lnTo>
                  <a:pt x="10991" y="5520"/>
                </a:lnTo>
                <a:lnTo>
                  <a:pt x="10942" y="5471"/>
                </a:lnTo>
                <a:lnTo>
                  <a:pt x="10893" y="5398"/>
                </a:lnTo>
                <a:lnTo>
                  <a:pt x="10869" y="5324"/>
                </a:lnTo>
                <a:lnTo>
                  <a:pt x="10893" y="5251"/>
                </a:lnTo>
                <a:lnTo>
                  <a:pt x="10942" y="5153"/>
                </a:lnTo>
                <a:lnTo>
                  <a:pt x="10991" y="5031"/>
                </a:lnTo>
                <a:lnTo>
                  <a:pt x="11064" y="4958"/>
                </a:lnTo>
                <a:lnTo>
                  <a:pt x="11162" y="4885"/>
                </a:lnTo>
                <a:lnTo>
                  <a:pt x="11260" y="4811"/>
                </a:lnTo>
                <a:lnTo>
                  <a:pt x="11357" y="4787"/>
                </a:lnTo>
                <a:lnTo>
                  <a:pt x="11455" y="4763"/>
                </a:lnTo>
                <a:close/>
                <a:moveTo>
                  <a:pt x="16437" y="12260"/>
                </a:moveTo>
                <a:lnTo>
                  <a:pt x="16511" y="12285"/>
                </a:lnTo>
                <a:lnTo>
                  <a:pt x="16535" y="12334"/>
                </a:lnTo>
                <a:lnTo>
                  <a:pt x="16559" y="12407"/>
                </a:lnTo>
                <a:lnTo>
                  <a:pt x="16584" y="12578"/>
                </a:lnTo>
                <a:lnTo>
                  <a:pt x="16584" y="12651"/>
                </a:lnTo>
                <a:lnTo>
                  <a:pt x="16535" y="12749"/>
                </a:lnTo>
                <a:lnTo>
                  <a:pt x="16486" y="12871"/>
                </a:lnTo>
                <a:lnTo>
                  <a:pt x="16413" y="12944"/>
                </a:lnTo>
                <a:lnTo>
                  <a:pt x="16340" y="13042"/>
                </a:lnTo>
                <a:lnTo>
                  <a:pt x="16266" y="13140"/>
                </a:lnTo>
                <a:lnTo>
                  <a:pt x="16218" y="13237"/>
                </a:lnTo>
                <a:lnTo>
                  <a:pt x="16218" y="13335"/>
                </a:lnTo>
                <a:lnTo>
                  <a:pt x="16193" y="13482"/>
                </a:lnTo>
                <a:lnTo>
                  <a:pt x="16144" y="13555"/>
                </a:lnTo>
                <a:lnTo>
                  <a:pt x="16120" y="13628"/>
                </a:lnTo>
                <a:lnTo>
                  <a:pt x="16071" y="13653"/>
                </a:lnTo>
                <a:lnTo>
                  <a:pt x="15973" y="13653"/>
                </a:lnTo>
                <a:lnTo>
                  <a:pt x="15924" y="13628"/>
                </a:lnTo>
                <a:lnTo>
                  <a:pt x="15900" y="13555"/>
                </a:lnTo>
                <a:lnTo>
                  <a:pt x="15851" y="13433"/>
                </a:lnTo>
                <a:lnTo>
                  <a:pt x="15851" y="13286"/>
                </a:lnTo>
                <a:lnTo>
                  <a:pt x="15827" y="13140"/>
                </a:lnTo>
                <a:lnTo>
                  <a:pt x="15851" y="12969"/>
                </a:lnTo>
                <a:lnTo>
                  <a:pt x="15924" y="12798"/>
                </a:lnTo>
                <a:lnTo>
                  <a:pt x="15998" y="12627"/>
                </a:lnTo>
                <a:lnTo>
                  <a:pt x="16120" y="12480"/>
                </a:lnTo>
                <a:lnTo>
                  <a:pt x="16242" y="12383"/>
                </a:lnTo>
                <a:lnTo>
                  <a:pt x="16340" y="12309"/>
                </a:lnTo>
                <a:lnTo>
                  <a:pt x="16437" y="12260"/>
                </a:lnTo>
                <a:close/>
                <a:moveTo>
                  <a:pt x="13922" y="3615"/>
                </a:moveTo>
                <a:lnTo>
                  <a:pt x="14239" y="3639"/>
                </a:lnTo>
                <a:lnTo>
                  <a:pt x="14483" y="3639"/>
                </a:lnTo>
                <a:lnTo>
                  <a:pt x="14679" y="3688"/>
                </a:lnTo>
                <a:lnTo>
                  <a:pt x="14777" y="3712"/>
                </a:lnTo>
                <a:lnTo>
                  <a:pt x="14825" y="3737"/>
                </a:lnTo>
                <a:lnTo>
                  <a:pt x="14874" y="3761"/>
                </a:lnTo>
                <a:lnTo>
                  <a:pt x="14923" y="3737"/>
                </a:lnTo>
                <a:lnTo>
                  <a:pt x="14972" y="3712"/>
                </a:lnTo>
                <a:lnTo>
                  <a:pt x="15045" y="3688"/>
                </a:lnTo>
                <a:lnTo>
                  <a:pt x="15143" y="3663"/>
                </a:lnTo>
                <a:lnTo>
                  <a:pt x="15485" y="3639"/>
                </a:lnTo>
                <a:lnTo>
                  <a:pt x="15900" y="4103"/>
                </a:lnTo>
                <a:lnTo>
                  <a:pt x="16291" y="4616"/>
                </a:lnTo>
                <a:lnTo>
                  <a:pt x="16633" y="5153"/>
                </a:lnTo>
                <a:lnTo>
                  <a:pt x="16926" y="5715"/>
                </a:lnTo>
                <a:lnTo>
                  <a:pt x="17194" y="6301"/>
                </a:lnTo>
                <a:lnTo>
                  <a:pt x="17390" y="6912"/>
                </a:lnTo>
                <a:lnTo>
                  <a:pt x="17561" y="7547"/>
                </a:lnTo>
                <a:lnTo>
                  <a:pt x="17683" y="8182"/>
                </a:lnTo>
                <a:lnTo>
                  <a:pt x="17414" y="8157"/>
                </a:lnTo>
                <a:lnTo>
                  <a:pt x="17317" y="8133"/>
                </a:lnTo>
                <a:lnTo>
                  <a:pt x="17268" y="8084"/>
                </a:lnTo>
                <a:lnTo>
                  <a:pt x="17219" y="8060"/>
                </a:lnTo>
                <a:lnTo>
                  <a:pt x="17146" y="8035"/>
                </a:lnTo>
                <a:lnTo>
                  <a:pt x="16975" y="8011"/>
                </a:lnTo>
                <a:lnTo>
                  <a:pt x="16877" y="7986"/>
                </a:lnTo>
                <a:lnTo>
                  <a:pt x="16779" y="7938"/>
                </a:lnTo>
                <a:lnTo>
                  <a:pt x="16682" y="7889"/>
                </a:lnTo>
                <a:lnTo>
                  <a:pt x="16584" y="7815"/>
                </a:lnTo>
                <a:lnTo>
                  <a:pt x="16511" y="7742"/>
                </a:lnTo>
                <a:lnTo>
                  <a:pt x="16437" y="7693"/>
                </a:lnTo>
                <a:lnTo>
                  <a:pt x="16364" y="7693"/>
                </a:lnTo>
                <a:lnTo>
                  <a:pt x="16315" y="7718"/>
                </a:lnTo>
                <a:lnTo>
                  <a:pt x="16291" y="7767"/>
                </a:lnTo>
                <a:lnTo>
                  <a:pt x="16291" y="7840"/>
                </a:lnTo>
                <a:lnTo>
                  <a:pt x="16340" y="7913"/>
                </a:lnTo>
                <a:lnTo>
                  <a:pt x="16413" y="8011"/>
                </a:lnTo>
                <a:lnTo>
                  <a:pt x="16486" y="8084"/>
                </a:lnTo>
                <a:lnTo>
                  <a:pt x="16584" y="8133"/>
                </a:lnTo>
                <a:lnTo>
                  <a:pt x="16706" y="8182"/>
                </a:lnTo>
                <a:lnTo>
                  <a:pt x="16779" y="8182"/>
                </a:lnTo>
                <a:lnTo>
                  <a:pt x="16877" y="8206"/>
                </a:lnTo>
                <a:lnTo>
                  <a:pt x="16975" y="8255"/>
                </a:lnTo>
                <a:lnTo>
                  <a:pt x="17072" y="8304"/>
                </a:lnTo>
                <a:lnTo>
                  <a:pt x="17170" y="8377"/>
                </a:lnTo>
                <a:lnTo>
                  <a:pt x="17194" y="8426"/>
                </a:lnTo>
                <a:lnTo>
                  <a:pt x="17219" y="8475"/>
                </a:lnTo>
                <a:lnTo>
                  <a:pt x="17194" y="8621"/>
                </a:lnTo>
                <a:lnTo>
                  <a:pt x="17097" y="8792"/>
                </a:lnTo>
                <a:lnTo>
                  <a:pt x="16975" y="8963"/>
                </a:lnTo>
                <a:lnTo>
                  <a:pt x="16804" y="9110"/>
                </a:lnTo>
                <a:lnTo>
                  <a:pt x="16657" y="9232"/>
                </a:lnTo>
                <a:lnTo>
                  <a:pt x="16511" y="9305"/>
                </a:lnTo>
                <a:lnTo>
                  <a:pt x="16413" y="9330"/>
                </a:lnTo>
                <a:lnTo>
                  <a:pt x="16242" y="9354"/>
                </a:lnTo>
                <a:lnTo>
                  <a:pt x="16169" y="9378"/>
                </a:lnTo>
                <a:lnTo>
                  <a:pt x="16120" y="9427"/>
                </a:lnTo>
                <a:lnTo>
                  <a:pt x="16071" y="9452"/>
                </a:lnTo>
                <a:lnTo>
                  <a:pt x="16022" y="9476"/>
                </a:lnTo>
                <a:lnTo>
                  <a:pt x="15973" y="9452"/>
                </a:lnTo>
                <a:lnTo>
                  <a:pt x="15924" y="9427"/>
                </a:lnTo>
                <a:lnTo>
                  <a:pt x="15900" y="9378"/>
                </a:lnTo>
                <a:lnTo>
                  <a:pt x="15851" y="9305"/>
                </a:lnTo>
                <a:lnTo>
                  <a:pt x="15827" y="9134"/>
                </a:lnTo>
                <a:lnTo>
                  <a:pt x="15802" y="9037"/>
                </a:lnTo>
                <a:lnTo>
                  <a:pt x="15729" y="8890"/>
                </a:lnTo>
                <a:lnTo>
                  <a:pt x="15607" y="8743"/>
                </a:lnTo>
                <a:lnTo>
                  <a:pt x="15460" y="8573"/>
                </a:lnTo>
                <a:lnTo>
                  <a:pt x="15314" y="8402"/>
                </a:lnTo>
                <a:lnTo>
                  <a:pt x="15192" y="8255"/>
                </a:lnTo>
                <a:lnTo>
                  <a:pt x="15094" y="8108"/>
                </a:lnTo>
                <a:lnTo>
                  <a:pt x="15070" y="8011"/>
                </a:lnTo>
                <a:lnTo>
                  <a:pt x="15070" y="7938"/>
                </a:lnTo>
                <a:lnTo>
                  <a:pt x="15045" y="7889"/>
                </a:lnTo>
                <a:lnTo>
                  <a:pt x="15021" y="7889"/>
                </a:lnTo>
                <a:lnTo>
                  <a:pt x="14972" y="7913"/>
                </a:lnTo>
                <a:lnTo>
                  <a:pt x="14948" y="7962"/>
                </a:lnTo>
                <a:lnTo>
                  <a:pt x="14899" y="8035"/>
                </a:lnTo>
                <a:lnTo>
                  <a:pt x="14874" y="8182"/>
                </a:lnTo>
                <a:lnTo>
                  <a:pt x="14899" y="8279"/>
                </a:lnTo>
                <a:lnTo>
                  <a:pt x="14972" y="8402"/>
                </a:lnTo>
                <a:lnTo>
                  <a:pt x="15045" y="8548"/>
                </a:lnTo>
                <a:lnTo>
                  <a:pt x="15167" y="8670"/>
                </a:lnTo>
                <a:lnTo>
                  <a:pt x="15265" y="8792"/>
                </a:lnTo>
                <a:lnTo>
                  <a:pt x="15363" y="8914"/>
                </a:lnTo>
                <a:lnTo>
                  <a:pt x="15436" y="9037"/>
                </a:lnTo>
                <a:lnTo>
                  <a:pt x="15460" y="9134"/>
                </a:lnTo>
                <a:lnTo>
                  <a:pt x="15460" y="9232"/>
                </a:lnTo>
                <a:lnTo>
                  <a:pt x="15509" y="9330"/>
                </a:lnTo>
                <a:lnTo>
                  <a:pt x="15558" y="9427"/>
                </a:lnTo>
                <a:lnTo>
                  <a:pt x="15631" y="9525"/>
                </a:lnTo>
                <a:lnTo>
                  <a:pt x="15753" y="9598"/>
                </a:lnTo>
                <a:lnTo>
                  <a:pt x="15900" y="9647"/>
                </a:lnTo>
                <a:lnTo>
                  <a:pt x="16047" y="9696"/>
                </a:lnTo>
                <a:lnTo>
                  <a:pt x="16218" y="9720"/>
                </a:lnTo>
                <a:lnTo>
                  <a:pt x="16364" y="9720"/>
                </a:lnTo>
                <a:lnTo>
                  <a:pt x="16486" y="9769"/>
                </a:lnTo>
                <a:lnTo>
                  <a:pt x="16559" y="9818"/>
                </a:lnTo>
                <a:lnTo>
                  <a:pt x="16584" y="9867"/>
                </a:lnTo>
                <a:lnTo>
                  <a:pt x="16584" y="9916"/>
                </a:lnTo>
                <a:lnTo>
                  <a:pt x="16559" y="10013"/>
                </a:lnTo>
                <a:lnTo>
                  <a:pt x="16437" y="10209"/>
                </a:lnTo>
                <a:lnTo>
                  <a:pt x="16242" y="10429"/>
                </a:lnTo>
                <a:lnTo>
                  <a:pt x="16022" y="10673"/>
                </a:lnTo>
                <a:lnTo>
                  <a:pt x="15802" y="10917"/>
                </a:lnTo>
                <a:lnTo>
                  <a:pt x="15631" y="11186"/>
                </a:lnTo>
                <a:lnTo>
                  <a:pt x="15485" y="11430"/>
                </a:lnTo>
                <a:lnTo>
                  <a:pt x="15460" y="11528"/>
                </a:lnTo>
                <a:lnTo>
                  <a:pt x="15460" y="11625"/>
                </a:lnTo>
                <a:lnTo>
                  <a:pt x="15460" y="11772"/>
                </a:lnTo>
                <a:lnTo>
                  <a:pt x="15485" y="11918"/>
                </a:lnTo>
                <a:lnTo>
                  <a:pt x="15509" y="12016"/>
                </a:lnTo>
                <a:lnTo>
                  <a:pt x="15558" y="12089"/>
                </a:lnTo>
                <a:lnTo>
                  <a:pt x="15583" y="12138"/>
                </a:lnTo>
                <a:lnTo>
                  <a:pt x="15607" y="12212"/>
                </a:lnTo>
                <a:lnTo>
                  <a:pt x="15631" y="12383"/>
                </a:lnTo>
                <a:lnTo>
                  <a:pt x="15607" y="12480"/>
                </a:lnTo>
                <a:lnTo>
                  <a:pt x="15509" y="12651"/>
                </a:lnTo>
                <a:lnTo>
                  <a:pt x="15363" y="12847"/>
                </a:lnTo>
                <a:lnTo>
                  <a:pt x="15167" y="13042"/>
                </a:lnTo>
                <a:lnTo>
                  <a:pt x="14972" y="13237"/>
                </a:lnTo>
                <a:lnTo>
                  <a:pt x="14825" y="13433"/>
                </a:lnTo>
                <a:lnTo>
                  <a:pt x="14728" y="13604"/>
                </a:lnTo>
                <a:lnTo>
                  <a:pt x="14679" y="13701"/>
                </a:lnTo>
                <a:lnTo>
                  <a:pt x="14654" y="13823"/>
                </a:lnTo>
                <a:lnTo>
                  <a:pt x="14581" y="13970"/>
                </a:lnTo>
                <a:lnTo>
                  <a:pt x="14459" y="14117"/>
                </a:lnTo>
                <a:lnTo>
                  <a:pt x="14313" y="14288"/>
                </a:lnTo>
                <a:lnTo>
                  <a:pt x="14142" y="14434"/>
                </a:lnTo>
                <a:lnTo>
                  <a:pt x="13995" y="14556"/>
                </a:lnTo>
                <a:lnTo>
                  <a:pt x="13848" y="14629"/>
                </a:lnTo>
                <a:lnTo>
                  <a:pt x="13726" y="14654"/>
                </a:lnTo>
                <a:lnTo>
                  <a:pt x="13653" y="14654"/>
                </a:lnTo>
                <a:lnTo>
                  <a:pt x="13555" y="14605"/>
                </a:lnTo>
                <a:lnTo>
                  <a:pt x="13458" y="14556"/>
                </a:lnTo>
                <a:lnTo>
                  <a:pt x="13360" y="14483"/>
                </a:lnTo>
                <a:lnTo>
                  <a:pt x="13287" y="14385"/>
                </a:lnTo>
                <a:lnTo>
                  <a:pt x="13213" y="14288"/>
                </a:lnTo>
                <a:lnTo>
                  <a:pt x="13189" y="14190"/>
                </a:lnTo>
                <a:lnTo>
                  <a:pt x="13165" y="14092"/>
                </a:lnTo>
                <a:lnTo>
                  <a:pt x="13140" y="13921"/>
                </a:lnTo>
                <a:lnTo>
                  <a:pt x="13116" y="13848"/>
                </a:lnTo>
                <a:lnTo>
                  <a:pt x="13067" y="13799"/>
                </a:lnTo>
                <a:lnTo>
                  <a:pt x="13043" y="13750"/>
                </a:lnTo>
                <a:lnTo>
                  <a:pt x="12994" y="13677"/>
                </a:lnTo>
                <a:lnTo>
                  <a:pt x="12969" y="13530"/>
                </a:lnTo>
                <a:lnTo>
                  <a:pt x="12945" y="13359"/>
                </a:lnTo>
                <a:lnTo>
                  <a:pt x="12920" y="13286"/>
                </a:lnTo>
                <a:lnTo>
                  <a:pt x="12872" y="13237"/>
                </a:lnTo>
                <a:lnTo>
                  <a:pt x="12847" y="13164"/>
                </a:lnTo>
                <a:lnTo>
                  <a:pt x="12823" y="13066"/>
                </a:lnTo>
                <a:lnTo>
                  <a:pt x="12798" y="12920"/>
                </a:lnTo>
                <a:lnTo>
                  <a:pt x="12774" y="12749"/>
                </a:lnTo>
                <a:lnTo>
                  <a:pt x="12798" y="12602"/>
                </a:lnTo>
                <a:lnTo>
                  <a:pt x="12823" y="12456"/>
                </a:lnTo>
                <a:lnTo>
                  <a:pt x="12847" y="12358"/>
                </a:lnTo>
                <a:lnTo>
                  <a:pt x="12872" y="12285"/>
                </a:lnTo>
                <a:lnTo>
                  <a:pt x="12920" y="12236"/>
                </a:lnTo>
                <a:lnTo>
                  <a:pt x="12945" y="12163"/>
                </a:lnTo>
                <a:lnTo>
                  <a:pt x="12969" y="11992"/>
                </a:lnTo>
                <a:lnTo>
                  <a:pt x="12945" y="11894"/>
                </a:lnTo>
                <a:lnTo>
                  <a:pt x="12896" y="11772"/>
                </a:lnTo>
                <a:lnTo>
                  <a:pt x="12798" y="11650"/>
                </a:lnTo>
                <a:lnTo>
                  <a:pt x="12701" y="11528"/>
                </a:lnTo>
                <a:lnTo>
                  <a:pt x="12578" y="11381"/>
                </a:lnTo>
                <a:lnTo>
                  <a:pt x="12481" y="11210"/>
                </a:lnTo>
                <a:lnTo>
                  <a:pt x="12432" y="11015"/>
                </a:lnTo>
                <a:lnTo>
                  <a:pt x="12408" y="10844"/>
                </a:lnTo>
                <a:lnTo>
                  <a:pt x="12408" y="10697"/>
                </a:lnTo>
                <a:lnTo>
                  <a:pt x="12383" y="10551"/>
                </a:lnTo>
                <a:lnTo>
                  <a:pt x="12334" y="10453"/>
                </a:lnTo>
                <a:lnTo>
                  <a:pt x="12310" y="10380"/>
                </a:lnTo>
                <a:lnTo>
                  <a:pt x="12261" y="10331"/>
                </a:lnTo>
                <a:lnTo>
                  <a:pt x="12188" y="10307"/>
                </a:lnTo>
                <a:lnTo>
                  <a:pt x="12017" y="10282"/>
                </a:lnTo>
                <a:lnTo>
                  <a:pt x="11870" y="10307"/>
                </a:lnTo>
                <a:lnTo>
                  <a:pt x="11797" y="10331"/>
                </a:lnTo>
                <a:lnTo>
                  <a:pt x="11748" y="10380"/>
                </a:lnTo>
                <a:lnTo>
                  <a:pt x="11675" y="10429"/>
                </a:lnTo>
                <a:lnTo>
                  <a:pt x="11553" y="10453"/>
                </a:lnTo>
                <a:lnTo>
                  <a:pt x="11406" y="10478"/>
                </a:lnTo>
                <a:lnTo>
                  <a:pt x="11260" y="10478"/>
                </a:lnTo>
                <a:lnTo>
                  <a:pt x="11089" y="10453"/>
                </a:lnTo>
                <a:lnTo>
                  <a:pt x="10893" y="10355"/>
                </a:lnTo>
                <a:lnTo>
                  <a:pt x="10674" y="10233"/>
                </a:lnTo>
                <a:lnTo>
                  <a:pt x="10503" y="10087"/>
                </a:lnTo>
                <a:lnTo>
                  <a:pt x="10429" y="10013"/>
                </a:lnTo>
                <a:lnTo>
                  <a:pt x="10356" y="9891"/>
                </a:lnTo>
                <a:lnTo>
                  <a:pt x="10234" y="9598"/>
                </a:lnTo>
                <a:lnTo>
                  <a:pt x="10161" y="9281"/>
                </a:lnTo>
                <a:lnTo>
                  <a:pt x="10112" y="8963"/>
                </a:lnTo>
                <a:lnTo>
                  <a:pt x="10136" y="8792"/>
                </a:lnTo>
                <a:lnTo>
                  <a:pt x="10161" y="8621"/>
                </a:lnTo>
                <a:lnTo>
                  <a:pt x="10258" y="8279"/>
                </a:lnTo>
                <a:lnTo>
                  <a:pt x="10332" y="8108"/>
                </a:lnTo>
                <a:lnTo>
                  <a:pt x="10405" y="7962"/>
                </a:lnTo>
                <a:lnTo>
                  <a:pt x="10503" y="7815"/>
                </a:lnTo>
                <a:lnTo>
                  <a:pt x="10600" y="7718"/>
                </a:lnTo>
                <a:lnTo>
                  <a:pt x="10796" y="7522"/>
                </a:lnTo>
                <a:lnTo>
                  <a:pt x="10991" y="7376"/>
                </a:lnTo>
                <a:lnTo>
                  <a:pt x="11162" y="7278"/>
                </a:lnTo>
                <a:lnTo>
                  <a:pt x="11260" y="7229"/>
                </a:lnTo>
                <a:lnTo>
                  <a:pt x="11431" y="7205"/>
                </a:lnTo>
                <a:lnTo>
                  <a:pt x="11504" y="7180"/>
                </a:lnTo>
                <a:lnTo>
                  <a:pt x="11553" y="7132"/>
                </a:lnTo>
                <a:lnTo>
                  <a:pt x="11626" y="7107"/>
                </a:lnTo>
                <a:lnTo>
                  <a:pt x="11724" y="7083"/>
                </a:lnTo>
                <a:lnTo>
                  <a:pt x="11870" y="7058"/>
                </a:lnTo>
                <a:lnTo>
                  <a:pt x="12188" y="7058"/>
                </a:lnTo>
                <a:lnTo>
                  <a:pt x="12359" y="7107"/>
                </a:lnTo>
                <a:lnTo>
                  <a:pt x="12481" y="7156"/>
                </a:lnTo>
                <a:lnTo>
                  <a:pt x="12603" y="7229"/>
                </a:lnTo>
                <a:lnTo>
                  <a:pt x="12676" y="7303"/>
                </a:lnTo>
                <a:lnTo>
                  <a:pt x="12774" y="7376"/>
                </a:lnTo>
                <a:lnTo>
                  <a:pt x="12896" y="7425"/>
                </a:lnTo>
                <a:lnTo>
                  <a:pt x="12969" y="7425"/>
                </a:lnTo>
                <a:lnTo>
                  <a:pt x="13140" y="7449"/>
                </a:lnTo>
                <a:lnTo>
                  <a:pt x="13213" y="7498"/>
                </a:lnTo>
                <a:lnTo>
                  <a:pt x="13262" y="7522"/>
                </a:lnTo>
                <a:lnTo>
                  <a:pt x="13311" y="7547"/>
                </a:lnTo>
                <a:lnTo>
                  <a:pt x="13360" y="7571"/>
                </a:lnTo>
                <a:lnTo>
                  <a:pt x="13409" y="7547"/>
                </a:lnTo>
                <a:lnTo>
                  <a:pt x="13458" y="7522"/>
                </a:lnTo>
                <a:lnTo>
                  <a:pt x="13507" y="7498"/>
                </a:lnTo>
                <a:lnTo>
                  <a:pt x="13580" y="7449"/>
                </a:lnTo>
                <a:lnTo>
                  <a:pt x="13726" y="7425"/>
                </a:lnTo>
                <a:lnTo>
                  <a:pt x="13897" y="7449"/>
                </a:lnTo>
                <a:lnTo>
                  <a:pt x="13971" y="7498"/>
                </a:lnTo>
                <a:lnTo>
                  <a:pt x="14019" y="7522"/>
                </a:lnTo>
                <a:lnTo>
                  <a:pt x="14093" y="7571"/>
                </a:lnTo>
                <a:lnTo>
                  <a:pt x="14190" y="7596"/>
                </a:lnTo>
                <a:lnTo>
                  <a:pt x="14337" y="7620"/>
                </a:lnTo>
                <a:lnTo>
                  <a:pt x="14654" y="7620"/>
                </a:lnTo>
                <a:lnTo>
                  <a:pt x="14801" y="7596"/>
                </a:lnTo>
                <a:lnTo>
                  <a:pt x="14899" y="7571"/>
                </a:lnTo>
                <a:lnTo>
                  <a:pt x="14972" y="7522"/>
                </a:lnTo>
                <a:lnTo>
                  <a:pt x="15021" y="7473"/>
                </a:lnTo>
                <a:lnTo>
                  <a:pt x="15045" y="7400"/>
                </a:lnTo>
                <a:lnTo>
                  <a:pt x="15070" y="7229"/>
                </a:lnTo>
                <a:lnTo>
                  <a:pt x="15070" y="7205"/>
                </a:lnTo>
                <a:lnTo>
                  <a:pt x="15045" y="7156"/>
                </a:lnTo>
                <a:lnTo>
                  <a:pt x="14948" y="7107"/>
                </a:lnTo>
                <a:lnTo>
                  <a:pt x="14825" y="7058"/>
                </a:lnTo>
                <a:lnTo>
                  <a:pt x="14679" y="7058"/>
                </a:lnTo>
                <a:lnTo>
                  <a:pt x="14532" y="7034"/>
                </a:lnTo>
                <a:lnTo>
                  <a:pt x="14361" y="6985"/>
                </a:lnTo>
                <a:lnTo>
                  <a:pt x="14215" y="6936"/>
                </a:lnTo>
                <a:lnTo>
                  <a:pt x="14117" y="6863"/>
                </a:lnTo>
                <a:lnTo>
                  <a:pt x="14019" y="6790"/>
                </a:lnTo>
                <a:lnTo>
                  <a:pt x="13922" y="6716"/>
                </a:lnTo>
                <a:lnTo>
                  <a:pt x="13824" y="6692"/>
                </a:lnTo>
                <a:lnTo>
                  <a:pt x="13726" y="6668"/>
                </a:lnTo>
                <a:lnTo>
                  <a:pt x="13653" y="6643"/>
                </a:lnTo>
                <a:lnTo>
                  <a:pt x="13555" y="6619"/>
                </a:lnTo>
                <a:lnTo>
                  <a:pt x="13458" y="6545"/>
                </a:lnTo>
                <a:lnTo>
                  <a:pt x="13360" y="6472"/>
                </a:lnTo>
                <a:lnTo>
                  <a:pt x="13287" y="6399"/>
                </a:lnTo>
                <a:lnTo>
                  <a:pt x="13189" y="6374"/>
                </a:lnTo>
                <a:lnTo>
                  <a:pt x="13116" y="6350"/>
                </a:lnTo>
                <a:lnTo>
                  <a:pt x="13067" y="6374"/>
                </a:lnTo>
                <a:lnTo>
                  <a:pt x="13018" y="6399"/>
                </a:lnTo>
                <a:lnTo>
                  <a:pt x="12945" y="6399"/>
                </a:lnTo>
                <a:lnTo>
                  <a:pt x="12872" y="6350"/>
                </a:lnTo>
                <a:lnTo>
                  <a:pt x="12774" y="6277"/>
                </a:lnTo>
                <a:lnTo>
                  <a:pt x="12701" y="6228"/>
                </a:lnTo>
                <a:lnTo>
                  <a:pt x="12627" y="6179"/>
                </a:lnTo>
                <a:lnTo>
                  <a:pt x="12505" y="6179"/>
                </a:lnTo>
                <a:lnTo>
                  <a:pt x="12456" y="6228"/>
                </a:lnTo>
                <a:lnTo>
                  <a:pt x="12383" y="6252"/>
                </a:lnTo>
                <a:lnTo>
                  <a:pt x="12212" y="6277"/>
                </a:lnTo>
                <a:lnTo>
                  <a:pt x="12114" y="6326"/>
                </a:lnTo>
                <a:lnTo>
                  <a:pt x="11968" y="6399"/>
                </a:lnTo>
                <a:lnTo>
                  <a:pt x="11797" y="6521"/>
                </a:lnTo>
                <a:lnTo>
                  <a:pt x="11650" y="6668"/>
                </a:lnTo>
                <a:lnTo>
                  <a:pt x="11479" y="6814"/>
                </a:lnTo>
                <a:lnTo>
                  <a:pt x="11309" y="6936"/>
                </a:lnTo>
                <a:lnTo>
                  <a:pt x="11186" y="7009"/>
                </a:lnTo>
                <a:lnTo>
                  <a:pt x="11064" y="7058"/>
                </a:lnTo>
                <a:lnTo>
                  <a:pt x="10918" y="7009"/>
                </a:lnTo>
                <a:lnTo>
                  <a:pt x="10844" y="6985"/>
                </a:lnTo>
                <a:lnTo>
                  <a:pt x="10796" y="6961"/>
                </a:lnTo>
                <a:lnTo>
                  <a:pt x="10747" y="6912"/>
                </a:lnTo>
                <a:lnTo>
                  <a:pt x="10722" y="6838"/>
                </a:lnTo>
                <a:lnTo>
                  <a:pt x="10698" y="6668"/>
                </a:lnTo>
                <a:lnTo>
                  <a:pt x="10722" y="6497"/>
                </a:lnTo>
                <a:lnTo>
                  <a:pt x="10747" y="6423"/>
                </a:lnTo>
                <a:lnTo>
                  <a:pt x="10796" y="6374"/>
                </a:lnTo>
                <a:lnTo>
                  <a:pt x="10844" y="6350"/>
                </a:lnTo>
                <a:lnTo>
                  <a:pt x="10967" y="6326"/>
                </a:lnTo>
                <a:lnTo>
                  <a:pt x="11113" y="6301"/>
                </a:lnTo>
                <a:lnTo>
                  <a:pt x="11260" y="6277"/>
                </a:lnTo>
                <a:lnTo>
                  <a:pt x="11406" y="6277"/>
                </a:lnTo>
                <a:lnTo>
                  <a:pt x="11528" y="6228"/>
                </a:lnTo>
                <a:lnTo>
                  <a:pt x="11602" y="6179"/>
                </a:lnTo>
                <a:lnTo>
                  <a:pt x="11626" y="6130"/>
                </a:lnTo>
                <a:lnTo>
                  <a:pt x="11650" y="6106"/>
                </a:lnTo>
                <a:lnTo>
                  <a:pt x="11602" y="5935"/>
                </a:lnTo>
                <a:lnTo>
                  <a:pt x="11577" y="5862"/>
                </a:lnTo>
                <a:lnTo>
                  <a:pt x="11553" y="5813"/>
                </a:lnTo>
                <a:lnTo>
                  <a:pt x="11504" y="5764"/>
                </a:lnTo>
                <a:lnTo>
                  <a:pt x="11504" y="5715"/>
                </a:lnTo>
                <a:lnTo>
                  <a:pt x="11504" y="5666"/>
                </a:lnTo>
                <a:lnTo>
                  <a:pt x="11553" y="5617"/>
                </a:lnTo>
                <a:lnTo>
                  <a:pt x="11602" y="5593"/>
                </a:lnTo>
                <a:lnTo>
                  <a:pt x="11675" y="5544"/>
                </a:lnTo>
                <a:lnTo>
                  <a:pt x="11821" y="5520"/>
                </a:lnTo>
                <a:lnTo>
                  <a:pt x="11919" y="5520"/>
                </a:lnTo>
                <a:lnTo>
                  <a:pt x="12017" y="5471"/>
                </a:lnTo>
                <a:lnTo>
                  <a:pt x="12114" y="5398"/>
                </a:lnTo>
                <a:lnTo>
                  <a:pt x="12212" y="5324"/>
                </a:lnTo>
                <a:lnTo>
                  <a:pt x="12285" y="5251"/>
                </a:lnTo>
                <a:lnTo>
                  <a:pt x="12359" y="5153"/>
                </a:lnTo>
                <a:lnTo>
                  <a:pt x="12383" y="5031"/>
                </a:lnTo>
                <a:lnTo>
                  <a:pt x="12408" y="4958"/>
                </a:lnTo>
                <a:lnTo>
                  <a:pt x="12383" y="4787"/>
                </a:lnTo>
                <a:lnTo>
                  <a:pt x="12334" y="4714"/>
                </a:lnTo>
                <a:lnTo>
                  <a:pt x="12310" y="4665"/>
                </a:lnTo>
                <a:lnTo>
                  <a:pt x="12310" y="4640"/>
                </a:lnTo>
                <a:lnTo>
                  <a:pt x="12310" y="4592"/>
                </a:lnTo>
                <a:lnTo>
                  <a:pt x="12383" y="4469"/>
                </a:lnTo>
                <a:lnTo>
                  <a:pt x="12505" y="4298"/>
                </a:lnTo>
                <a:lnTo>
                  <a:pt x="12701" y="4103"/>
                </a:lnTo>
                <a:lnTo>
                  <a:pt x="12798" y="4005"/>
                </a:lnTo>
                <a:lnTo>
                  <a:pt x="12945" y="3908"/>
                </a:lnTo>
                <a:lnTo>
                  <a:pt x="13091" y="3834"/>
                </a:lnTo>
                <a:lnTo>
                  <a:pt x="13262" y="3761"/>
                </a:lnTo>
                <a:lnTo>
                  <a:pt x="13604" y="3663"/>
                </a:lnTo>
                <a:lnTo>
                  <a:pt x="13775" y="3639"/>
                </a:lnTo>
                <a:lnTo>
                  <a:pt x="13922" y="3615"/>
                </a:lnTo>
                <a:close/>
                <a:moveTo>
                  <a:pt x="6888" y="2467"/>
                </a:moveTo>
                <a:lnTo>
                  <a:pt x="6986" y="2491"/>
                </a:lnTo>
                <a:lnTo>
                  <a:pt x="7083" y="2516"/>
                </a:lnTo>
                <a:lnTo>
                  <a:pt x="7132" y="2540"/>
                </a:lnTo>
                <a:lnTo>
                  <a:pt x="7181" y="2589"/>
                </a:lnTo>
                <a:lnTo>
                  <a:pt x="7181" y="2638"/>
                </a:lnTo>
                <a:lnTo>
                  <a:pt x="7181" y="2711"/>
                </a:lnTo>
                <a:lnTo>
                  <a:pt x="7132" y="2784"/>
                </a:lnTo>
                <a:lnTo>
                  <a:pt x="7083" y="2858"/>
                </a:lnTo>
                <a:lnTo>
                  <a:pt x="6937" y="3028"/>
                </a:lnTo>
                <a:lnTo>
                  <a:pt x="6864" y="3175"/>
                </a:lnTo>
                <a:lnTo>
                  <a:pt x="6839" y="3322"/>
                </a:lnTo>
                <a:lnTo>
                  <a:pt x="6864" y="3395"/>
                </a:lnTo>
                <a:lnTo>
                  <a:pt x="6888" y="3419"/>
                </a:lnTo>
                <a:lnTo>
                  <a:pt x="6961" y="3517"/>
                </a:lnTo>
                <a:lnTo>
                  <a:pt x="7010" y="3615"/>
                </a:lnTo>
                <a:lnTo>
                  <a:pt x="7059" y="3712"/>
                </a:lnTo>
                <a:lnTo>
                  <a:pt x="7083" y="3810"/>
                </a:lnTo>
                <a:lnTo>
                  <a:pt x="7059" y="3908"/>
                </a:lnTo>
                <a:lnTo>
                  <a:pt x="7010" y="4005"/>
                </a:lnTo>
                <a:lnTo>
                  <a:pt x="6961" y="4103"/>
                </a:lnTo>
                <a:lnTo>
                  <a:pt x="6888" y="4201"/>
                </a:lnTo>
                <a:lnTo>
                  <a:pt x="6839" y="4225"/>
                </a:lnTo>
                <a:lnTo>
                  <a:pt x="6644" y="4225"/>
                </a:lnTo>
                <a:lnTo>
                  <a:pt x="6473" y="4128"/>
                </a:lnTo>
                <a:lnTo>
                  <a:pt x="6302" y="4005"/>
                </a:lnTo>
                <a:lnTo>
                  <a:pt x="6155" y="3859"/>
                </a:lnTo>
                <a:lnTo>
                  <a:pt x="5984" y="3786"/>
                </a:lnTo>
                <a:lnTo>
                  <a:pt x="5838" y="3761"/>
                </a:lnTo>
                <a:lnTo>
                  <a:pt x="5789" y="3786"/>
                </a:lnTo>
                <a:lnTo>
                  <a:pt x="5740" y="3810"/>
                </a:lnTo>
                <a:lnTo>
                  <a:pt x="5642" y="3883"/>
                </a:lnTo>
                <a:lnTo>
                  <a:pt x="5545" y="3957"/>
                </a:lnTo>
                <a:lnTo>
                  <a:pt x="5447" y="3981"/>
                </a:lnTo>
                <a:lnTo>
                  <a:pt x="5349" y="4005"/>
                </a:lnTo>
                <a:lnTo>
                  <a:pt x="5203" y="4030"/>
                </a:lnTo>
                <a:lnTo>
                  <a:pt x="5129" y="4054"/>
                </a:lnTo>
                <a:lnTo>
                  <a:pt x="5081" y="4103"/>
                </a:lnTo>
                <a:lnTo>
                  <a:pt x="5032" y="4128"/>
                </a:lnTo>
                <a:lnTo>
                  <a:pt x="4959" y="4152"/>
                </a:lnTo>
                <a:lnTo>
                  <a:pt x="4788" y="4201"/>
                </a:lnTo>
                <a:lnTo>
                  <a:pt x="4690" y="4201"/>
                </a:lnTo>
                <a:lnTo>
                  <a:pt x="4592" y="4250"/>
                </a:lnTo>
                <a:lnTo>
                  <a:pt x="4494" y="4298"/>
                </a:lnTo>
                <a:lnTo>
                  <a:pt x="4397" y="4372"/>
                </a:lnTo>
                <a:lnTo>
                  <a:pt x="4372" y="4421"/>
                </a:lnTo>
                <a:lnTo>
                  <a:pt x="4372" y="4494"/>
                </a:lnTo>
                <a:lnTo>
                  <a:pt x="4372" y="4616"/>
                </a:lnTo>
                <a:lnTo>
                  <a:pt x="4470" y="4787"/>
                </a:lnTo>
                <a:lnTo>
                  <a:pt x="4592" y="4958"/>
                </a:lnTo>
                <a:lnTo>
                  <a:pt x="4690" y="5031"/>
                </a:lnTo>
                <a:lnTo>
                  <a:pt x="4788" y="5056"/>
                </a:lnTo>
                <a:lnTo>
                  <a:pt x="4885" y="5080"/>
                </a:lnTo>
                <a:lnTo>
                  <a:pt x="5007" y="5080"/>
                </a:lnTo>
                <a:lnTo>
                  <a:pt x="5129" y="5056"/>
                </a:lnTo>
                <a:lnTo>
                  <a:pt x="5227" y="5007"/>
                </a:lnTo>
                <a:lnTo>
                  <a:pt x="5349" y="4933"/>
                </a:lnTo>
                <a:lnTo>
                  <a:pt x="5447" y="4860"/>
                </a:lnTo>
                <a:lnTo>
                  <a:pt x="5642" y="4665"/>
                </a:lnTo>
                <a:lnTo>
                  <a:pt x="5838" y="4518"/>
                </a:lnTo>
                <a:lnTo>
                  <a:pt x="6009" y="4421"/>
                </a:lnTo>
                <a:lnTo>
                  <a:pt x="6131" y="4372"/>
                </a:lnTo>
                <a:lnTo>
                  <a:pt x="6204" y="4396"/>
                </a:lnTo>
                <a:lnTo>
                  <a:pt x="6253" y="4445"/>
                </a:lnTo>
                <a:lnTo>
                  <a:pt x="6302" y="4494"/>
                </a:lnTo>
                <a:lnTo>
                  <a:pt x="6302" y="4567"/>
                </a:lnTo>
                <a:lnTo>
                  <a:pt x="6326" y="4640"/>
                </a:lnTo>
                <a:lnTo>
                  <a:pt x="6375" y="4714"/>
                </a:lnTo>
                <a:lnTo>
                  <a:pt x="6424" y="4738"/>
                </a:lnTo>
                <a:lnTo>
                  <a:pt x="6497" y="4763"/>
                </a:lnTo>
                <a:lnTo>
                  <a:pt x="6595" y="4787"/>
                </a:lnTo>
                <a:lnTo>
                  <a:pt x="6693" y="4811"/>
                </a:lnTo>
                <a:lnTo>
                  <a:pt x="6790" y="4885"/>
                </a:lnTo>
                <a:lnTo>
                  <a:pt x="6888" y="4958"/>
                </a:lnTo>
                <a:lnTo>
                  <a:pt x="6937" y="5031"/>
                </a:lnTo>
                <a:lnTo>
                  <a:pt x="6961" y="5153"/>
                </a:lnTo>
                <a:lnTo>
                  <a:pt x="6937" y="5251"/>
                </a:lnTo>
                <a:lnTo>
                  <a:pt x="6888" y="5324"/>
                </a:lnTo>
                <a:lnTo>
                  <a:pt x="6790" y="5398"/>
                </a:lnTo>
                <a:lnTo>
                  <a:pt x="6693" y="5471"/>
                </a:lnTo>
                <a:lnTo>
                  <a:pt x="6595" y="5520"/>
                </a:lnTo>
                <a:lnTo>
                  <a:pt x="6497" y="5520"/>
                </a:lnTo>
                <a:lnTo>
                  <a:pt x="6399" y="5544"/>
                </a:lnTo>
                <a:lnTo>
                  <a:pt x="6253" y="5642"/>
                </a:lnTo>
                <a:lnTo>
                  <a:pt x="6082" y="5764"/>
                </a:lnTo>
                <a:lnTo>
                  <a:pt x="5935" y="5910"/>
                </a:lnTo>
                <a:lnTo>
                  <a:pt x="5764" y="6057"/>
                </a:lnTo>
                <a:lnTo>
                  <a:pt x="5594" y="6179"/>
                </a:lnTo>
                <a:lnTo>
                  <a:pt x="5471" y="6252"/>
                </a:lnTo>
                <a:lnTo>
                  <a:pt x="5349" y="6277"/>
                </a:lnTo>
                <a:lnTo>
                  <a:pt x="5227" y="6326"/>
                </a:lnTo>
                <a:lnTo>
                  <a:pt x="5056" y="6448"/>
                </a:lnTo>
                <a:lnTo>
                  <a:pt x="4812" y="6643"/>
                </a:lnTo>
                <a:lnTo>
                  <a:pt x="4568" y="6887"/>
                </a:lnTo>
                <a:lnTo>
                  <a:pt x="4226" y="7229"/>
                </a:lnTo>
                <a:lnTo>
                  <a:pt x="4104" y="7327"/>
                </a:lnTo>
                <a:lnTo>
                  <a:pt x="3957" y="7449"/>
                </a:lnTo>
                <a:lnTo>
                  <a:pt x="3640" y="7644"/>
                </a:lnTo>
                <a:lnTo>
                  <a:pt x="3347" y="7767"/>
                </a:lnTo>
                <a:lnTo>
                  <a:pt x="3200" y="7791"/>
                </a:lnTo>
                <a:lnTo>
                  <a:pt x="3078" y="7815"/>
                </a:lnTo>
                <a:lnTo>
                  <a:pt x="2834" y="7815"/>
                </a:lnTo>
                <a:lnTo>
                  <a:pt x="2614" y="7864"/>
                </a:lnTo>
                <a:lnTo>
                  <a:pt x="2443" y="7938"/>
                </a:lnTo>
                <a:lnTo>
                  <a:pt x="2321" y="8011"/>
                </a:lnTo>
                <a:lnTo>
                  <a:pt x="2248" y="8084"/>
                </a:lnTo>
                <a:lnTo>
                  <a:pt x="2174" y="8182"/>
                </a:lnTo>
                <a:lnTo>
                  <a:pt x="2125" y="8279"/>
                </a:lnTo>
                <a:lnTo>
                  <a:pt x="2125" y="8377"/>
                </a:lnTo>
                <a:lnTo>
                  <a:pt x="2125" y="8475"/>
                </a:lnTo>
                <a:lnTo>
                  <a:pt x="2174" y="8573"/>
                </a:lnTo>
                <a:lnTo>
                  <a:pt x="2248" y="8670"/>
                </a:lnTo>
                <a:lnTo>
                  <a:pt x="2321" y="8768"/>
                </a:lnTo>
                <a:lnTo>
                  <a:pt x="2394" y="8841"/>
                </a:lnTo>
                <a:lnTo>
                  <a:pt x="2492" y="8890"/>
                </a:lnTo>
                <a:lnTo>
                  <a:pt x="2614" y="8939"/>
                </a:lnTo>
                <a:lnTo>
                  <a:pt x="2687" y="8939"/>
                </a:lnTo>
                <a:lnTo>
                  <a:pt x="2809" y="8988"/>
                </a:lnTo>
                <a:lnTo>
                  <a:pt x="2956" y="9085"/>
                </a:lnTo>
                <a:lnTo>
                  <a:pt x="3151" y="9232"/>
                </a:lnTo>
                <a:lnTo>
                  <a:pt x="3371" y="9427"/>
                </a:lnTo>
                <a:lnTo>
                  <a:pt x="3566" y="9623"/>
                </a:lnTo>
                <a:lnTo>
                  <a:pt x="3762" y="9769"/>
                </a:lnTo>
                <a:lnTo>
                  <a:pt x="3908" y="9867"/>
                </a:lnTo>
                <a:lnTo>
                  <a:pt x="4030" y="9891"/>
                </a:lnTo>
                <a:lnTo>
                  <a:pt x="4177" y="9867"/>
                </a:lnTo>
                <a:lnTo>
                  <a:pt x="4250" y="9843"/>
                </a:lnTo>
                <a:lnTo>
                  <a:pt x="4324" y="9818"/>
                </a:lnTo>
                <a:lnTo>
                  <a:pt x="4372" y="9769"/>
                </a:lnTo>
                <a:lnTo>
                  <a:pt x="4494" y="9745"/>
                </a:lnTo>
                <a:lnTo>
                  <a:pt x="4641" y="9720"/>
                </a:lnTo>
                <a:lnTo>
                  <a:pt x="4959" y="9720"/>
                </a:lnTo>
                <a:lnTo>
                  <a:pt x="5105" y="9769"/>
                </a:lnTo>
                <a:lnTo>
                  <a:pt x="5252" y="9818"/>
                </a:lnTo>
                <a:lnTo>
                  <a:pt x="5349" y="9916"/>
                </a:lnTo>
                <a:lnTo>
                  <a:pt x="5447" y="9989"/>
                </a:lnTo>
                <a:lnTo>
                  <a:pt x="5545" y="10038"/>
                </a:lnTo>
                <a:lnTo>
                  <a:pt x="5642" y="10087"/>
                </a:lnTo>
                <a:lnTo>
                  <a:pt x="5740" y="10087"/>
                </a:lnTo>
                <a:lnTo>
                  <a:pt x="5838" y="10136"/>
                </a:lnTo>
                <a:lnTo>
                  <a:pt x="5984" y="10209"/>
                </a:lnTo>
                <a:lnTo>
                  <a:pt x="6155" y="10331"/>
                </a:lnTo>
                <a:lnTo>
                  <a:pt x="6302" y="10478"/>
                </a:lnTo>
                <a:lnTo>
                  <a:pt x="6473" y="10624"/>
                </a:lnTo>
                <a:lnTo>
                  <a:pt x="6644" y="10746"/>
                </a:lnTo>
                <a:lnTo>
                  <a:pt x="6790" y="10819"/>
                </a:lnTo>
                <a:lnTo>
                  <a:pt x="6888" y="10844"/>
                </a:lnTo>
                <a:lnTo>
                  <a:pt x="6961" y="10868"/>
                </a:lnTo>
                <a:lnTo>
                  <a:pt x="7083" y="10917"/>
                </a:lnTo>
                <a:lnTo>
                  <a:pt x="7181" y="10966"/>
                </a:lnTo>
                <a:lnTo>
                  <a:pt x="7254" y="11039"/>
                </a:lnTo>
                <a:lnTo>
                  <a:pt x="7352" y="11113"/>
                </a:lnTo>
                <a:lnTo>
                  <a:pt x="7450" y="11186"/>
                </a:lnTo>
                <a:lnTo>
                  <a:pt x="7547" y="11210"/>
                </a:lnTo>
                <a:lnTo>
                  <a:pt x="7645" y="11235"/>
                </a:lnTo>
                <a:lnTo>
                  <a:pt x="7743" y="11259"/>
                </a:lnTo>
                <a:lnTo>
                  <a:pt x="7840" y="11283"/>
                </a:lnTo>
                <a:lnTo>
                  <a:pt x="7938" y="11357"/>
                </a:lnTo>
                <a:lnTo>
                  <a:pt x="8036" y="11430"/>
                </a:lnTo>
                <a:lnTo>
                  <a:pt x="8109" y="11528"/>
                </a:lnTo>
                <a:lnTo>
                  <a:pt x="8158" y="11625"/>
                </a:lnTo>
                <a:lnTo>
                  <a:pt x="8207" y="11723"/>
                </a:lnTo>
                <a:lnTo>
                  <a:pt x="8207" y="11796"/>
                </a:lnTo>
                <a:lnTo>
                  <a:pt x="8207" y="11894"/>
                </a:lnTo>
                <a:lnTo>
                  <a:pt x="8158" y="11992"/>
                </a:lnTo>
                <a:lnTo>
                  <a:pt x="8109" y="12089"/>
                </a:lnTo>
                <a:lnTo>
                  <a:pt x="8036" y="12187"/>
                </a:lnTo>
                <a:lnTo>
                  <a:pt x="7963" y="12285"/>
                </a:lnTo>
                <a:lnTo>
                  <a:pt x="7889" y="12383"/>
                </a:lnTo>
                <a:lnTo>
                  <a:pt x="7840" y="12480"/>
                </a:lnTo>
                <a:lnTo>
                  <a:pt x="7840" y="12578"/>
                </a:lnTo>
                <a:lnTo>
                  <a:pt x="7816" y="12676"/>
                </a:lnTo>
                <a:lnTo>
                  <a:pt x="7718" y="12822"/>
                </a:lnTo>
                <a:lnTo>
                  <a:pt x="7596" y="12969"/>
                </a:lnTo>
                <a:lnTo>
                  <a:pt x="7450" y="13140"/>
                </a:lnTo>
                <a:lnTo>
                  <a:pt x="7303" y="13311"/>
                </a:lnTo>
                <a:lnTo>
                  <a:pt x="7181" y="13457"/>
                </a:lnTo>
                <a:lnTo>
                  <a:pt x="7108" y="13604"/>
                </a:lnTo>
                <a:lnTo>
                  <a:pt x="7083" y="13701"/>
                </a:lnTo>
                <a:lnTo>
                  <a:pt x="7034" y="13823"/>
                </a:lnTo>
                <a:lnTo>
                  <a:pt x="6961" y="13970"/>
                </a:lnTo>
                <a:lnTo>
                  <a:pt x="6839" y="14117"/>
                </a:lnTo>
                <a:lnTo>
                  <a:pt x="6693" y="14288"/>
                </a:lnTo>
                <a:lnTo>
                  <a:pt x="6546" y="14434"/>
                </a:lnTo>
                <a:lnTo>
                  <a:pt x="6424" y="14605"/>
                </a:lnTo>
                <a:lnTo>
                  <a:pt x="6351" y="14752"/>
                </a:lnTo>
                <a:lnTo>
                  <a:pt x="6302" y="14849"/>
                </a:lnTo>
                <a:lnTo>
                  <a:pt x="6277" y="14947"/>
                </a:lnTo>
                <a:lnTo>
                  <a:pt x="6229" y="15069"/>
                </a:lnTo>
                <a:lnTo>
                  <a:pt x="6131" y="15216"/>
                </a:lnTo>
                <a:lnTo>
                  <a:pt x="6033" y="15338"/>
                </a:lnTo>
                <a:lnTo>
                  <a:pt x="5911" y="15460"/>
                </a:lnTo>
                <a:lnTo>
                  <a:pt x="5813" y="15582"/>
                </a:lnTo>
                <a:lnTo>
                  <a:pt x="5764" y="15704"/>
                </a:lnTo>
                <a:lnTo>
                  <a:pt x="5740" y="15802"/>
                </a:lnTo>
                <a:lnTo>
                  <a:pt x="5764" y="15973"/>
                </a:lnTo>
                <a:lnTo>
                  <a:pt x="5789" y="16046"/>
                </a:lnTo>
                <a:lnTo>
                  <a:pt x="5838" y="16095"/>
                </a:lnTo>
                <a:lnTo>
                  <a:pt x="5862" y="16144"/>
                </a:lnTo>
                <a:lnTo>
                  <a:pt x="5911" y="16217"/>
                </a:lnTo>
                <a:lnTo>
                  <a:pt x="5935" y="16388"/>
                </a:lnTo>
                <a:lnTo>
                  <a:pt x="5911" y="16461"/>
                </a:lnTo>
                <a:lnTo>
                  <a:pt x="5862" y="16510"/>
                </a:lnTo>
                <a:lnTo>
                  <a:pt x="5813" y="16559"/>
                </a:lnTo>
                <a:lnTo>
                  <a:pt x="5642" y="16559"/>
                </a:lnTo>
                <a:lnTo>
                  <a:pt x="5545" y="16510"/>
                </a:lnTo>
                <a:lnTo>
                  <a:pt x="5447" y="16461"/>
                </a:lnTo>
                <a:lnTo>
                  <a:pt x="5349" y="16388"/>
                </a:lnTo>
                <a:lnTo>
                  <a:pt x="5276" y="16266"/>
                </a:lnTo>
                <a:lnTo>
                  <a:pt x="5227" y="16119"/>
                </a:lnTo>
                <a:lnTo>
                  <a:pt x="5178" y="15973"/>
                </a:lnTo>
                <a:lnTo>
                  <a:pt x="5178" y="15802"/>
                </a:lnTo>
                <a:lnTo>
                  <a:pt x="5154" y="15655"/>
                </a:lnTo>
                <a:lnTo>
                  <a:pt x="5105" y="15484"/>
                </a:lnTo>
                <a:lnTo>
                  <a:pt x="5056" y="15338"/>
                </a:lnTo>
                <a:lnTo>
                  <a:pt x="4983" y="15240"/>
                </a:lnTo>
                <a:lnTo>
                  <a:pt x="4934" y="15191"/>
                </a:lnTo>
                <a:lnTo>
                  <a:pt x="4910" y="15093"/>
                </a:lnTo>
                <a:lnTo>
                  <a:pt x="4836" y="14849"/>
                </a:lnTo>
                <a:lnTo>
                  <a:pt x="4812" y="14556"/>
                </a:lnTo>
                <a:lnTo>
                  <a:pt x="4788" y="14214"/>
                </a:lnTo>
                <a:lnTo>
                  <a:pt x="4788" y="13970"/>
                </a:lnTo>
                <a:lnTo>
                  <a:pt x="4788" y="13799"/>
                </a:lnTo>
                <a:lnTo>
                  <a:pt x="4739" y="13604"/>
                </a:lnTo>
                <a:lnTo>
                  <a:pt x="4714" y="13433"/>
                </a:lnTo>
                <a:lnTo>
                  <a:pt x="4641" y="13237"/>
                </a:lnTo>
                <a:lnTo>
                  <a:pt x="4568" y="13066"/>
                </a:lnTo>
                <a:lnTo>
                  <a:pt x="4494" y="12920"/>
                </a:lnTo>
                <a:lnTo>
                  <a:pt x="4397" y="12773"/>
                </a:lnTo>
                <a:lnTo>
                  <a:pt x="4324" y="12676"/>
                </a:lnTo>
                <a:lnTo>
                  <a:pt x="4128" y="12456"/>
                </a:lnTo>
                <a:lnTo>
                  <a:pt x="3982" y="12260"/>
                </a:lnTo>
                <a:lnTo>
                  <a:pt x="3884" y="12114"/>
                </a:lnTo>
                <a:lnTo>
                  <a:pt x="3835" y="11992"/>
                </a:lnTo>
                <a:lnTo>
                  <a:pt x="3811" y="11845"/>
                </a:lnTo>
                <a:lnTo>
                  <a:pt x="3786" y="11772"/>
                </a:lnTo>
                <a:lnTo>
                  <a:pt x="3737" y="11723"/>
                </a:lnTo>
                <a:lnTo>
                  <a:pt x="3713" y="11650"/>
                </a:lnTo>
                <a:lnTo>
                  <a:pt x="3664" y="11528"/>
                </a:lnTo>
                <a:lnTo>
                  <a:pt x="3664" y="11381"/>
                </a:lnTo>
                <a:lnTo>
                  <a:pt x="3640" y="11235"/>
                </a:lnTo>
                <a:lnTo>
                  <a:pt x="3664" y="11088"/>
                </a:lnTo>
                <a:lnTo>
                  <a:pt x="3664" y="10942"/>
                </a:lnTo>
                <a:lnTo>
                  <a:pt x="3713" y="10819"/>
                </a:lnTo>
                <a:lnTo>
                  <a:pt x="3737" y="10771"/>
                </a:lnTo>
                <a:lnTo>
                  <a:pt x="3786" y="10697"/>
                </a:lnTo>
                <a:lnTo>
                  <a:pt x="3811" y="10648"/>
                </a:lnTo>
                <a:lnTo>
                  <a:pt x="3835" y="10478"/>
                </a:lnTo>
                <a:lnTo>
                  <a:pt x="3811" y="10307"/>
                </a:lnTo>
                <a:lnTo>
                  <a:pt x="3786" y="10233"/>
                </a:lnTo>
                <a:lnTo>
                  <a:pt x="3737" y="10184"/>
                </a:lnTo>
                <a:lnTo>
                  <a:pt x="3689" y="10160"/>
                </a:lnTo>
                <a:lnTo>
                  <a:pt x="3615" y="10111"/>
                </a:lnTo>
                <a:lnTo>
                  <a:pt x="3444" y="10087"/>
                </a:lnTo>
                <a:lnTo>
                  <a:pt x="3347" y="10062"/>
                </a:lnTo>
                <a:lnTo>
                  <a:pt x="3200" y="9989"/>
                </a:lnTo>
                <a:lnTo>
                  <a:pt x="3054" y="9867"/>
                </a:lnTo>
                <a:lnTo>
                  <a:pt x="2883" y="9720"/>
                </a:lnTo>
                <a:lnTo>
                  <a:pt x="2712" y="9574"/>
                </a:lnTo>
                <a:lnTo>
                  <a:pt x="2565" y="9452"/>
                </a:lnTo>
                <a:lnTo>
                  <a:pt x="2419" y="9354"/>
                </a:lnTo>
                <a:lnTo>
                  <a:pt x="2321" y="9330"/>
                </a:lnTo>
                <a:lnTo>
                  <a:pt x="2199" y="9281"/>
                </a:lnTo>
                <a:lnTo>
                  <a:pt x="2003" y="9159"/>
                </a:lnTo>
                <a:lnTo>
                  <a:pt x="1784" y="8988"/>
                </a:lnTo>
                <a:lnTo>
                  <a:pt x="1539" y="8768"/>
                </a:lnTo>
                <a:lnTo>
                  <a:pt x="1246" y="8402"/>
                </a:lnTo>
                <a:lnTo>
                  <a:pt x="1078" y="8185"/>
                </a:lnTo>
                <a:lnTo>
                  <a:pt x="1124" y="7840"/>
                </a:lnTo>
                <a:lnTo>
                  <a:pt x="1197" y="7473"/>
                </a:lnTo>
                <a:lnTo>
                  <a:pt x="1295" y="7132"/>
                </a:lnTo>
                <a:lnTo>
                  <a:pt x="1393" y="6790"/>
                </a:lnTo>
                <a:lnTo>
                  <a:pt x="1515" y="6448"/>
                </a:lnTo>
                <a:lnTo>
                  <a:pt x="1637" y="6106"/>
                </a:lnTo>
                <a:lnTo>
                  <a:pt x="1784" y="5788"/>
                </a:lnTo>
                <a:lnTo>
                  <a:pt x="1954" y="5471"/>
                </a:lnTo>
                <a:lnTo>
                  <a:pt x="2125" y="5153"/>
                </a:lnTo>
                <a:lnTo>
                  <a:pt x="2296" y="4860"/>
                </a:lnTo>
                <a:lnTo>
                  <a:pt x="2516" y="4567"/>
                </a:lnTo>
                <a:lnTo>
                  <a:pt x="2712" y="4298"/>
                </a:lnTo>
                <a:lnTo>
                  <a:pt x="3151" y="3737"/>
                </a:lnTo>
                <a:lnTo>
                  <a:pt x="3664" y="3248"/>
                </a:lnTo>
                <a:lnTo>
                  <a:pt x="4079" y="3248"/>
                </a:lnTo>
                <a:lnTo>
                  <a:pt x="4299" y="3297"/>
                </a:lnTo>
                <a:lnTo>
                  <a:pt x="4470" y="3346"/>
                </a:lnTo>
                <a:lnTo>
                  <a:pt x="4592" y="3419"/>
                </a:lnTo>
                <a:lnTo>
                  <a:pt x="4690" y="3493"/>
                </a:lnTo>
                <a:lnTo>
                  <a:pt x="4788" y="3517"/>
                </a:lnTo>
                <a:lnTo>
                  <a:pt x="4885" y="3493"/>
                </a:lnTo>
                <a:lnTo>
                  <a:pt x="4983" y="3419"/>
                </a:lnTo>
                <a:lnTo>
                  <a:pt x="5056" y="3346"/>
                </a:lnTo>
                <a:lnTo>
                  <a:pt x="5178" y="3297"/>
                </a:lnTo>
                <a:lnTo>
                  <a:pt x="5276" y="3248"/>
                </a:lnTo>
                <a:lnTo>
                  <a:pt x="5349" y="3248"/>
                </a:lnTo>
                <a:lnTo>
                  <a:pt x="5471" y="3199"/>
                </a:lnTo>
                <a:lnTo>
                  <a:pt x="5594" y="3126"/>
                </a:lnTo>
                <a:lnTo>
                  <a:pt x="5764" y="3004"/>
                </a:lnTo>
                <a:lnTo>
                  <a:pt x="5935" y="2858"/>
                </a:lnTo>
                <a:lnTo>
                  <a:pt x="6131" y="2711"/>
                </a:lnTo>
                <a:lnTo>
                  <a:pt x="6375" y="2589"/>
                </a:lnTo>
                <a:lnTo>
                  <a:pt x="6619" y="2516"/>
                </a:lnTo>
                <a:lnTo>
                  <a:pt x="6888" y="2467"/>
                </a:lnTo>
                <a:close/>
                <a:moveTo>
                  <a:pt x="9379" y="0"/>
                </a:moveTo>
                <a:lnTo>
                  <a:pt x="8891" y="24"/>
                </a:lnTo>
                <a:lnTo>
                  <a:pt x="8427" y="49"/>
                </a:lnTo>
                <a:lnTo>
                  <a:pt x="7963" y="122"/>
                </a:lnTo>
                <a:lnTo>
                  <a:pt x="7499" y="195"/>
                </a:lnTo>
                <a:lnTo>
                  <a:pt x="7034" y="293"/>
                </a:lnTo>
                <a:lnTo>
                  <a:pt x="6595" y="440"/>
                </a:lnTo>
                <a:lnTo>
                  <a:pt x="6155" y="586"/>
                </a:lnTo>
                <a:lnTo>
                  <a:pt x="5740" y="733"/>
                </a:lnTo>
                <a:lnTo>
                  <a:pt x="5325" y="928"/>
                </a:lnTo>
                <a:lnTo>
                  <a:pt x="4910" y="1148"/>
                </a:lnTo>
                <a:lnTo>
                  <a:pt x="4519" y="1368"/>
                </a:lnTo>
                <a:lnTo>
                  <a:pt x="4128" y="1612"/>
                </a:lnTo>
                <a:lnTo>
                  <a:pt x="3762" y="1881"/>
                </a:lnTo>
                <a:lnTo>
                  <a:pt x="3420" y="2149"/>
                </a:lnTo>
                <a:lnTo>
                  <a:pt x="3078" y="2442"/>
                </a:lnTo>
                <a:lnTo>
                  <a:pt x="2760" y="2760"/>
                </a:lnTo>
                <a:lnTo>
                  <a:pt x="2443" y="3077"/>
                </a:lnTo>
                <a:lnTo>
                  <a:pt x="2150" y="3419"/>
                </a:lnTo>
                <a:lnTo>
                  <a:pt x="1881" y="3761"/>
                </a:lnTo>
                <a:lnTo>
                  <a:pt x="1613" y="4128"/>
                </a:lnTo>
                <a:lnTo>
                  <a:pt x="1368" y="4518"/>
                </a:lnTo>
                <a:lnTo>
                  <a:pt x="1149" y="4909"/>
                </a:lnTo>
                <a:lnTo>
                  <a:pt x="929" y="5324"/>
                </a:lnTo>
                <a:lnTo>
                  <a:pt x="733" y="5739"/>
                </a:lnTo>
                <a:lnTo>
                  <a:pt x="587" y="6155"/>
                </a:lnTo>
                <a:lnTo>
                  <a:pt x="440" y="6594"/>
                </a:lnTo>
                <a:lnTo>
                  <a:pt x="294" y="7034"/>
                </a:lnTo>
                <a:lnTo>
                  <a:pt x="196" y="7498"/>
                </a:lnTo>
                <a:lnTo>
                  <a:pt x="123" y="7962"/>
                </a:lnTo>
                <a:lnTo>
                  <a:pt x="49" y="8426"/>
                </a:lnTo>
                <a:lnTo>
                  <a:pt x="25" y="8890"/>
                </a:lnTo>
                <a:lnTo>
                  <a:pt x="1" y="9378"/>
                </a:lnTo>
                <a:lnTo>
                  <a:pt x="25" y="9867"/>
                </a:lnTo>
                <a:lnTo>
                  <a:pt x="49" y="10331"/>
                </a:lnTo>
                <a:lnTo>
                  <a:pt x="123" y="10795"/>
                </a:lnTo>
                <a:lnTo>
                  <a:pt x="196" y="11259"/>
                </a:lnTo>
                <a:lnTo>
                  <a:pt x="294" y="11723"/>
                </a:lnTo>
                <a:lnTo>
                  <a:pt x="440" y="12163"/>
                </a:lnTo>
                <a:lnTo>
                  <a:pt x="587" y="12602"/>
                </a:lnTo>
                <a:lnTo>
                  <a:pt x="733" y="13018"/>
                </a:lnTo>
                <a:lnTo>
                  <a:pt x="929" y="13433"/>
                </a:lnTo>
                <a:lnTo>
                  <a:pt x="1149" y="13848"/>
                </a:lnTo>
                <a:lnTo>
                  <a:pt x="1368" y="14239"/>
                </a:lnTo>
                <a:lnTo>
                  <a:pt x="1613" y="14629"/>
                </a:lnTo>
                <a:lnTo>
                  <a:pt x="1881" y="14996"/>
                </a:lnTo>
                <a:lnTo>
                  <a:pt x="2150" y="15338"/>
                </a:lnTo>
                <a:lnTo>
                  <a:pt x="2443" y="15680"/>
                </a:lnTo>
                <a:lnTo>
                  <a:pt x="2760" y="15997"/>
                </a:lnTo>
                <a:lnTo>
                  <a:pt x="3078" y="16315"/>
                </a:lnTo>
                <a:lnTo>
                  <a:pt x="3420" y="16608"/>
                </a:lnTo>
                <a:lnTo>
                  <a:pt x="3762" y="16876"/>
                </a:lnTo>
                <a:lnTo>
                  <a:pt x="4128" y="17145"/>
                </a:lnTo>
                <a:lnTo>
                  <a:pt x="4519" y="17389"/>
                </a:lnTo>
                <a:lnTo>
                  <a:pt x="4910" y="17609"/>
                </a:lnTo>
                <a:lnTo>
                  <a:pt x="5325" y="17829"/>
                </a:lnTo>
                <a:lnTo>
                  <a:pt x="5740" y="18024"/>
                </a:lnTo>
                <a:lnTo>
                  <a:pt x="6155" y="18171"/>
                </a:lnTo>
                <a:lnTo>
                  <a:pt x="6595" y="18317"/>
                </a:lnTo>
                <a:lnTo>
                  <a:pt x="7034" y="18464"/>
                </a:lnTo>
                <a:lnTo>
                  <a:pt x="7499" y="18562"/>
                </a:lnTo>
                <a:lnTo>
                  <a:pt x="7963" y="18635"/>
                </a:lnTo>
                <a:lnTo>
                  <a:pt x="8427" y="18708"/>
                </a:lnTo>
                <a:lnTo>
                  <a:pt x="8891" y="18733"/>
                </a:lnTo>
                <a:lnTo>
                  <a:pt x="9379" y="18757"/>
                </a:lnTo>
                <a:lnTo>
                  <a:pt x="9868" y="18733"/>
                </a:lnTo>
                <a:lnTo>
                  <a:pt x="10332" y="18708"/>
                </a:lnTo>
                <a:lnTo>
                  <a:pt x="10796" y="18635"/>
                </a:lnTo>
                <a:lnTo>
                  <a:pt x="11260" y="18562"/>
                </a:lnTo>
                <a:lnTo>
                  <a:pt x="11724" y="18464"/>
                </a:lnTo>
                <a:lnTo>
                  <a:pt x="12163" y="18317"/>
                </a:lnTo>
                <a:lnTo>
                  <a:pt x="12603" y="18171"/>
                </a:lnTo>
                <a:lnTo>
                  <a:pt x="13018" y="18024"/>
                </a:lnTo>
                <a:lnTo>
                  <a:pt x="13433" y="17829"/>
                </a:lnTo>
                <a:lnTo>
                  <a:pt x="13848" y="17609"/>
                </a:lnTo>
                <a:lnTo>
                  <a:pt x="14239" y="17389"/>
                </a:lnTo>
                <a:lnTo>
                  <a:pt x="14630" y="17145"/>
                </a:lnTo>
                <a:lnTo>
                  <a:pt x="14996" y="16876"/>
                </a:lnTo>
                <a:lnTo>
                  <a:pt x="15338" y="16608"/>
                </a:lnTo>
                <a:lnTo>
                  <a:pt x="15680" y="16315"/>
                </a:lnTo>
                <a:lnTo>
                  <a:pt x="15998" y="15997"/>
                </a:lnTo>
                <a:lnTo>
                  <a:pt x="16315" y="15680"/>
                </a:lnTo>
                <a:lnTo>
                  <a:pt x="16608" y="15338"/>
                </a:lnTo>
                <a:lnTo>
                  <a:pt x="16877" y="14996"/>
                </a:lnTo>
                <a:lnTo>
                  <a:pt x="17146" y="14629"/>
                </a:lnTo>
                <a:lnTo>
                  <a:pt x="17390" y="14239"/>
                </a:lnTo>
                <a:lnTo>
                  <a:pt x="17610" y="13848"/>
                </a:lnTo>
                <a:lnTo>
                  <a:pt x="17829" y="13433"/>
                </a:lnTo>
                <a:lnTo>
                  <a:pt x="18025" y="13018"/>
                </a:lnTo>
                <a:lnTo>
                  <a:pt x="18171" y="12602"/>
                </a:lnTo>
                <a:lnTo>
                  <a:pt x="18318" y="12163"/>
                </a:lnTo>
                <a:lnTo>
                  <a:pt x="18464" y="11723"/>
                </a:lnTo>
                <a:lnTo>
                  <a:pt x="18562" y="11259"/>
                </a:lnTo>
                <a:lnTo>
                  <a:pt x="18635" y="10795"/>
                </a:lnTo>
                <a:lnTo>
                  <a:pt x="18709" y="10331"/>
                </a:lnTo>
                <a:lnTo>
                  <a:pt x="18733" y="9867"/>
                </a:lnTo>
                <a:lnTo>
                  <a:pt x="18758" y="9378"/>
                </a:lnTo>
                <a:lnTo>
                  <a:pt x="18733" y="8890"/>
                </a:lnTo>
                <a:lnTo>
                  <a:pt x="18709" y="8426"/>
                </a:lnTo>
                <a:lnTo>
                  <a:pt x="18635" y="7962"/>
                </a:lnTo>
                <a:lnTo>
                  <a:pt x="18562" y="7498"/>
                </a:lnTo>
                <a:lnTo>
                  <a:pt x="18464" y="7034"/>
                </a:lnTo>
                <a:lnTo>
                  <a:pt x="18318" y="6594"/>
                </a:lnTo>
                <a:lnTo>
                  <a:pt x="18171" y="6155"/>
                </a:lnTo>
                <a:lnTo>
                  <a:pt x="18025" y="5739"/>
                </a:lnTo>
                <a:lnTo>
                  <a:pt x="17829" y="5324"/>
                </a:lnTo>
                <a:lnTo>
                  <a:pt x="17610" y="4909"/>
                </a:lnTo>
                <a:lnTo>
                  <a:pt x="17390" y="4518"/>
                </a:lnTo>
                <a:lnTo>
                  <a:pt x="17146" y="4128"/>
                </a:lnTo>
                <a:lnTo>
                  <a:pt x="16877" y="3761"/>
                </a:lnTo>
                <a:lnTo>
                  <a:pt x="16608" y="3419"/>
                </a:lnTo>
                <a:lnTo>
                  <a:pt x="16315" y="3077"/>
                </a:lnTo>
                <a:lnTo>
                  <a:pt x="15998" y="2760"/>
                </a:lnTo>
                <a:lnTo>
                  <a:pt x="15680" y="2442"/>
                </a:lnTo>
                <a:lnTo>
                  <a:pt x="15338" y="2149"/>
                </a:lnTo>
                <a:lnTo>
                  <a:pt x="14996" y="1881"/>
                </a:lnTo>
                <a:lnTo>
                  <a:pt x="14630" y="1612"/>
                </a:lnTo>
                <a:lnTo>
                  <a:pt x="14239" y="1368"/>
                </a:lnTo>
                <a:lnTo>
                  <a:pt x="13848" y="1148"/>
                </a:lnTo>
                <a:lnTo>
                  <a:pt x="13433" y="928"/>
                </a:lnTo>
                <a:lnTo>
                  <a:pt x="13018" y="733"/>
                </a:lnTo>
                <a:lnTo>
                  <a:pt x="12603" y="586"/>
                </a:lnTo>
                <a:lnTo>
                  <a:pt x="12163" y="440"/>
                </a:lnTo>
                <a:lnTo>
                  <a:pt x="11724" y="293"/>
                </a:lnTo>
                <a:lnTo>
                  <a:pt x="11260" y="195"/>
                </a:lnTo>
                <a:lnTo>
                  <a:pt x="10796" y="122"/>
                </a:lnTo>
                <a:lnTo>
                  <a:pt x="10332" y="49"/>
                </a:lnTo>
                <a:lnTo>
                  <a:pt x="9868" y="24"/>
                </a:lnTo>
                <a:lnTo>
                  <a:pt x="937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19" name="Shape 619"/>
          <p:cNvGrpSpPr/>
          <p:nvPr/>
        </p:nvGrpSpPr>
        <p:grpSpPr>
          <a:xfrm>
            <a:off x="5433259" y="3207435"/>
            <a:ext cx="342008" cy="342029"/>
            <a:chOff x="6654650" y="3665275"/>
            <a:chExt cx="409100" cy="409125"/>
          </a:xfrm>
        </p:grpSpPr>
        <p:sp>
          <p:nvSpPr>
            <p:cNvPr id="620" name="Shape 620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0" t="0" r="0" b="0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Shape 621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0" t="0" r="0" b="0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2" name="Shape 622"/>
          <p:cNvGrpSpPr/>
          <p:nvPr/>
        </p:nvGrpSpPr>
        <p:grpSpPr>
          <a:xfrm>
            <a:off x="347223" y="3756667"/>
            <a:ext cx="370599" cy="370620"/>
            <a:chOff x="570875" y="4322250"/>
            <a:chExt cx="443300" cy="443325"/>
          </a:xfrm>
        </p:grpSpPr>
        <p:sp>
          <p:nvSpPr>
            <p:cNvPr id="623" name="Shape 623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0" t="0" r="0" b="0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Shape 624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0" t="0" r="0" b="0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Shape 625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0" t="0" r="0" b="0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Shape 626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0" t="0" r="0" b="0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7" name="Shape 627"/>
          <p:cNvSpPr/>
          <p:nvPr/>
        </p:nvSpPr>
        <p:spPr>
          <a:xfrm>
            <a:off x="895469" y="3828789"/>
            <a:ext cx="401238" cy="226661"/>
          </a:xfrm>
          <a:custGeom>
            <a:avLst/>
            <a:gdLst/>
            <a:ahLst/>
            <a:cxnLst/>
            <a:rect l="0" t="0" r="0" b="0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28" name="Shape 628"/>
          <p:cNvGrpSpPr/>
          <p:nvPr/>
        </p:nvGrpSpPr>
        <p:grpSpPr>
          <a:xfrm>
            <a:off x="1524812" y="3729120"/>
            <a:ext cx="269526" cy="425712"/>
            <a:chOff x="1979475" y="4289300"/>
            <a:chExt cx="322400" cy="509225"/>
          </a:xfrm>
        </p:grpSpPr>
        <p:sp>
          <p:nvSpPr>
            <p:cNvPr id="629" name="Shape 629"/>
            <p:cNvSpPr/>
            <p:nvPr/>
          </p:nvSpPr>
          <p:spPr>
            <a:xfrm>
              <a:off x="2187075" y="4509100"/>
              <a:ext cx="114800" cy="114800"/>
            </a:xfrm>
            <a:custGeom>
              <a:avLst/>
              <a:gdLst/>
              <a:ahLst/>
              <a:cxnLst/>
              <a:rect l="0" t="0" r="0" b="0"/>
              <a:pathLst>
                <a:path w="4592" h="4592" extrusionOk="0">
                  <a:moveTo>
                    <a:pt x="4396" y="0"/>
                  </a:moveTo>
                  <a:lnTo>
                    <a:pt x="3981" y="49"/>
                  </a:lnTo>
                  <a:lnTo>
                    <a:pt x="3419" y="171"/>
                  </a:lnTo>
                  <a:lnTo>
                    <a:pt x="2784" y="367"/>
                  </a:lnTo>
                  <a:lnTo>
                    <a:pt x="2100" y="587"/>
                  </a:lnTo>
                  <a:lnTo>
                    <a:pt x="1465" y="831"/>
                  </a:lnTo>
                  <a:lnTo>
                    <a:pt x="1172" y="953"/>
                  </a:lnTo>
                  <a:lnTo>
                    <a:pt x="928" y="1099"/>
                  </a:lnTo>
                  <a:lnTo>
                    <a:pt x="708" y="1246"/>
                  </a:lnTo>
                  <a:lnTo>
                    <a:pt x="562" y="1368"/>
                  </a:lnTo>
                  <a:lnTo>
                    <a:pt x="440" y="1515"/>
                  </a:lnTo>
                  <a:lnTo>
                    <a:pt x="318" y="1637"/>
                  </a:lnTo>
                  <a:lnTo>
                    <a:pt x="244" y="1808"/>
                  </a:lnTo>
                  <a:lnTo>
                    <a:pt x="171" y="1954"/>
                  </a:lnTo>
                  <a:lnTo>
                    <a:pt x="98" y="2101"/>
                  </a:lnTo>
                  <a:lnTo>
                    <a:pt x="49" y="2272"/>
                  </a:lnTo>
                  <a:lnTo>
                    <a:pt x="25" y="2443"/>
                  </a:lnTo>
                  <a:lnTo>
                    <a:pt x="0" y="2589"/>
                  </a:lnTo>
                  <a:lnTo>
                    <a:pt x="0" y="2760"/>
                  </a:lnTo>
                  <a:lnTo>
                    <a:pt x="25" y="2931"/>
                  </a:lnTo>
                  <a:lnTo>
                    <a:pt x="49" y="3102"/>
                  </a:lnTo>
                  <a:lnTo>
                    <a:pt x="98" y="3273"/>
                  </a:lnTo>
                  <a:lnTo>
                    <a:pt x="147" y="3420"/>
                  </a:lnTo>
                  <a:lnTo>
                    <a:pt x="220" y="3566"/>
                  </a:lnTo>
                  <a:lnTo>
                    <a:pt x="318" y="3737"/>
                  </a:lnTo>
                  <a:lnTo>
                    <a:pt x="415" y="3859"/>
                  </a:lnTo>
                  <a:lnTo>
                    <a:pt x="2418" y="1857"/>
                  </a:lnTo>
                  <a:lnTo>
                    <a:pt x="2491" y="1808"/>
                  </a:lnTo>
                  <a:lnTo>
                    <a:pt x="2638" y="1808"/>
                  </a:lnTo>
                  <a:lnTo>
                    <a:pt x="2711" y="1857"/>
                  </a:lnTo>
                  <a:lnTo>
                    <a:pt x="2760" y="1930"/>
                  </a:lnTo>
                  <a:lnTo>
                    <a:pt x="2784" y="2028"/>
                  </a:lnTo>
                  <a:lnTo>
                    <a:pt x="2760" y="2101"/>
                  </a:lnTo>
                  <a:lnTo>
                    <a:pt x="2711" y="2174"/>
                  </a:lnTo>
                  <a:lnTo>
                    <a:pt x="708" y="4177"/>
                  </a:lnTo>
                  <a:lnTo>
                    <a:pt x="855" y="4274"/>
                  </a:lnTo>
                  <a:lnTo>
                    <a:pt x="1001" y="4372"/>
                  </a:lnTo>
                  <a:lnTo>
                    <a:pt x="1172" y="4445"/>
                  </a:lnTo>
                  <a:lnTo>
                    <a:pt x="1319" y="4494"/>
                  </a:lnTo>
                  <a:lnTo>
                    <a:pt x="1490" y="4543"/>
                  </a:lnTo>
                  <a:lnTo>
                    <a:pt x="1661" y="4568"/>
                  </a:lnTo>
                  <a:lnTo>
                    <a:pt x="1807" y="4592"/>
                  </a:lnTo>
                  <a:lnTo>
                    <a:pt x="1978" y="4568"/>
                  </a:lnTo>
                  <a:lnTo>
                    <a:pt x="2149" y="4568"/>
                  </a:lnTo>
                  <a:lnTo>
                    <a:pt x="2320" y="4543"/>
                  </a:lnTo>
                  <a:lnTo>
                    <a:pt x="2491" y="4494"/>
                  </a:lnTo>
                  <a:lnTo>
                    <a:pt x="2638" y="4421"/>
                  </a:lnTo>
                  <a:lnTo>
                    <a:pt x="2784" y="4348"/>
                  </a:lnTo>
                  <a:lnTo>
                    <a:pt x="2931" y="4250"/>
                  </a:lnTo>
                  <a:lnTo>
                    <a:pt x="3077" y="4152"/>
                  </a:lnTo>
                  <a:lnTo>
                    <a:pt x="3200" y="4030"/>
                  </a:lnTo>
                  <a:lnTo>
                    <a:pt x="3346" y="3859"/>
                  </a:lnTo>
                  <a:lnTo>
                    <a:pt x="3493" y="3664"/>
                  </a:lnTo>
                  <a:lnTo>
                    <a:pt x="3615" y="3395"/>
                  </a:lnTo>
                  <a:lnTo>
                    <a:pt x="3761" y="3127"/>
                  </a:lnTo>
                  <a:lnTo>
                    <a:pt x="4005" y="2467"/>
                  </a:lnTo>
                  <a:lnTo>
                    <a:pt x="4225" y="1808"/>
                  </a:lnTo>
                  <a:lnTo>
                    <a:pt x="4421" y="1148"/>
                  </a:lnTo>
                  <a:lnTo>
                    <a:pt x="4543" y="611"/>
                  </a:lnTo>
                  <a:lnTo>
                    <a:pt x="4592" y="196"/>
                  </a:lnTo>
                  <a:lnTo>
                    <a:pt x="4592" y="74"/>
                  </a:lnTo>
                  <a:lnTo>
                    <a:pt x="456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Shape 630"/>
            <p:cNvSpPr/>
            <p:nvPr/>
          </p:nvSpPr>
          <p:spPr>
            <a:xfrm>
              <a:off x="1979475" y="4542675"/>
              <a:ext cx="156925" cy="156950"/>
            </a:xfrm>
            <a:custGeom>
              <a:avLst/>
              <a:gdLst/>
              <a:ahLst/>
              <a:cxnLst/>
              <a:rect l="0" t="0" r="0" b="0"/>
              <a:pathLst>
                <a:path w="6277" h="6278" extrusionOk="0">
                  <a:moveTo>
                    <a:pt x="122" y="1"/>
                  </a:moveTo>
                  <a:lnTo>
                    <a:pt x="25" y="25"/>
                  </a:lnTo>
                  <a:lnTo>
                    <a:pt x="0" y="123"/>
                  </a:lnTo>
                  <a:lnTo>
                    <a:pt x="0" y="294"/>
                  </a:lnTo>
                  <a:lnTo>
                    <a:pt x="25" y="538"/>
                  </a:lnTo>
                  <a:lnTo>
                    <a:pt x="74" y="856"/>
                  </a:lnTo>
                  <a:lnTo>
                    <a:pt x="244" y="1613"/>
                  </a:lnTo>
                  <a:lnTo>
                    <a:pt x="489" y="2492"/>
                  </a:lnTo>
                  <a:lnTo>
                    <a:pt x="806" y="3420"/>
                  </a:lnTo>
                  <a:lnTo>
                    <a:pt x="977" y="3860"/>
                  </a:lnTo>
                  <a:lnTo>
                    <a:pt x="1148" y="4275"/>
                  </a:lnTo>
                  <a:lnTo>
                    <a:pt x="1319" y="4666"/>
                  </a:lnTo>
                  <a:lnTo>
                    <a:pt x="1514" y="5007"/>
                  </a:lnTo>
                  <a:lnTo>
                    <a:pt x="1710" y="5301"/>
                  </a:lnTo>
                  <a:lnTo>
                    <a:pt x="1905" y="5520"/>
                  </a:lnTo>
                  <a:lnTo>
                    <a:pt x="2076" y="5691"/>
                  </a:lnTo>
                  <a:lnTo>
                    <a:pt x="2272" y="5838"/>
                  </a:lnTo>
                  <a:lnTo>
                    <a:pt x="2467" y="5960"/>
                  </a:lnTo>
                  <a:lnTo>
                    <a:pt x="2687" y="6058"/>
                  </a:lnTo>
                  <a:lnTo>
                    <a:pt x="2907" y="6155"/>
                  </a:lnTo>
                  <a:lnTo>
                    <a:pt x="3126" y="6204"/>
                  </a:lnTo>
                  <a:lnTo>
                    <a:pt x="3371" y="6253"/>
                  </a:lnTo>
                  <a:lnTo>
                    <a:pt x="3590" y="6277"/>
                  </a:lnTo>
                  <a:lnTo>
                    <a:pt x="3835" y="6277"/>
                  </a:lnTo>
                  <a:lnTo>
                    <a:pt x="4054" y="6253"/>
                  </a:lnTo>
                  <a:lnTo>
                    <a:pt x="4299" y="6204"/>
                  </a:lnTo>
                  <a:lnTo>
                    <a:pt x="4519" y="6155"/>
                  </a:lnTo>
                  <a:lnTo>
                    <a:pt x="4738" y="6058"/>
                  </a:lnTo>
                  <a:lnTo>
                    <a:pt x="4958" y="5960"/>
                  </a:lnTo>
                  <a:lnTo>
                    <a:pt x="5154" y="5838"/>
                  </a:lnTo>
                  <a:lnTo>
                    <a:pt x="5349" y="5691"/>
                  </a:lnTo>
                  <a:lnTo>
                    <a:pt x="2003" y="2345"/>
                  </a:lnTo>
                  <a:lnTo>
                    <a:pt x="1954" y="2272"/>
                  </a:lnTo>
                  <a:lnTo>
                    <a:pt x="1954" y="2174"/>
                  </a:lnTo>
                  <a:lnTo>
                    <a:pt x="1954" y="2101"/>
                  </a:lnTo>
                  <a:lnTo>
                    <a:pt x="2003" y="2003"/>
                  </a:lnTo>
                  <a:lnTo>
                    <a:pt x="2101" y="1955"/>
                  </a:lnTo>
                  <a:lnTo>
                    <a:pt x="2272" y="1955"/>
                  </a:lnTo>
                  <a:lnTo>
                    <a:pt x="2345" y="2003"/>
                  </a:lnTo>
                  <a:lnTo>
                    <a:pt x="5691" y="5349"/>
                  </a:lnTo>
                  <a:lnTo>
                    <a:pt x="5837" y="5154"/>
                  </a:lnTo>
                  <a:lnTo>
                    <a:pt x="5959" y="4959"/>
                  </a:lnTo>
                  <a:lnTo>
                    <a:pt x="6057" y="4739"/>
                  </a:lnTo>
                  <a:lnTo>
                    <a:pt x="6155" y="4519"/>
                  </a:lnTo>
                  <a:lnTo>
                    <a:pt x="6204" y="4299"/>
                  </a:lnTo>
                  <a:lnTo>
                    <a:pt x="6253" y="4055"/>
                  </a:lnTo>
                  <a:lnTo>
                    <a:pt x="6277" y="3835"/>
                  </a:lnTo>
                  <a:lnTo>
                    <a:pt x="6277" y="3591"/>
                  </a:lnTo>
                  <a:lnTo>
                    <a:pt x="6253" y="3371"/>
                  </a:lnTo>
                  <a:lnTo>
                    <a:pt x="6204" y="3127"/>
                  </a:lnTo>
                  <a:lnTo>
                    <a:pt x="6155" y="2907"/>
                  </a:lnTo>
                  <a:lnTo>
                    <a:pt x="6057" y="2687"/>
                  </a:lnTo>
                  <a:lnTo>
                    <a:pt x="5959" y="2467"/>
                  </a:lnTo>
                  <a:lnTo>
                    <a:pt x="5837" y="2272"/>
                  </a:lnTo>
                  <a:lnTo>
                    <a:pt x="5691" y="2077"/>
                  </a:lnTo>
                  <a:lnTo>
                    <a:pt x="5520" y="1906"/>
                  </a:lnTo>
                  <a:lnTo>
                    <a:pt x="5300" y="1710"/>
                  </a:lnTo>
                  <a:lnTo>
                    <a:pt x="5007" y="1515"/>
                  </a:lnTo>
                  <a:lnTo>
                    <a:pt x="4665" y="1320"/>
                  </a:lnTo>
                  <a:lnTo>
                    <a:pt x="4274" y="1149"/>
                  </a:lnTo>
                  <a:lnTo>
                    <a:pt x="3859" y="978"/>
                  </a:lnTo>
                  <a:lnTo>
                    <a:pt x="3419" y="807"/>
                  </a:lnTo>
                  <a:lnTo>
                    <a:pt x="2491" y="489"/>
                  </a:lnTo>
                  <a:lnTo>
                    <a:pt x="1612" y="245"/>
                  </a:lnTo>
                  <a:lnTo>
                    <a:pt x="855" y="74"/>
                  </a:lnTo>
                  <a:lnTo>
                    <a:pt x="538" y="25"/>
                  </a:lnTo>
                  <a:lnTo>
                    <a:pt x="29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Shape 631"/>
            <p:cNvSpPr/>
            <p:nvPr/>
          </p:nvSpPr>
          <p:spPr>
            <a:xfrm>
              <a:off x="2041125" y="4289300"/>
              <a:ext cx="240000" cy="509225"/>
            </a:xfrm>
            <a:custGeom>
              <a:avLst/>
              <a:gdLst/>
              <a:ahLst/>
              <a:cxnLst/>
              <a:rect l="0" t="0" r="0" b="0"/>
              <a:pathLst>
                <a:path w="9600" h="20369" extrusionOk="0">
                  <a:moveTo>
                    <a:pt x="4788" y="3664"/>
                  </a:moveTo>
                  <a:lnTo>
                    <a:pt x="5032" y="3688"/>
                  </a:lnTo>
                  <a:lnTo>
                    <a:pt x="5228" y="3761"/>
                  </a:lnTo>
                  <a:lnTo>
                    <a:pt x="5423" y="3859"/>
                  </a:lnTo>
                  <a:lnTo>
                    <a:pt x="5594" y="3981"/>
                  </a:lnTo>
                  <a:lnTo>
                    <a:pt x="5716" y="4152"/>
                  </a:lnTo>
                  <a:lnTo>
                    <a:pt x="5838" y="4347"/>
                  </a:lnTo>
                  <a:lnTo>
                    <a:pt x="5887" y="4567"/>
                  </a:lnTo>
                  <a:lnTo>
                    <a:pt x="5911" y="4787"/>
                  </a:lnTo>
                  <a:lnTo>
                    <a:pt x="5887" y="5007"/>
                  </a:lnTo>
                  <a:lnTo>
                    <a:pt x="5838" y="5227"/>
                  </a:lnTo>
                  <a:lnTo>
                    <a:pt x="5716" y="5422"/>
                  </a:lnTo>
                  <a:lnTo>
                    <a:pt x="5594" y="5569"/>
                  </a:lnTo>
                  <a:lnTo>
                    <a:pt x="5423" y="5715"/>
                  </a:lnTo>
                  <a:lnTo>
                    <a:pt x="5228" y="5813"/>
                  </a:lnTo>
                  <a:lnTo>
                    <a:pt x="5032" y="5886"/>
                  </a:lnTo>
                  <a:lnTo>
                    <a:pt x="4788" y="5911"/>
                  </a:lnTo>
                  <a:lnTo>
                    <a:pt x="4568" y="5886"/>
                  </a:lnTo>
                  <a:lnTo>
                    <a:pt x="4348" y="5813"/>
                  </a:lnTo>
                  <a:lnTo>
                    <a:pt x="4177" y="5715"/>
                  </a:lnTo>
                  <a:lnTo>
                    <a:pt x="4006" y="5569"/>
                  </a:lnTo>
                  <a:lnTo>
                    <a:pt x="3860" y="5422"/>
                  </a:lnTo>
                  <a:lnTo>
                    <a:pt x="3762" y="5227"/>
                  </a:lnTo>
                  <a:lnTo>
                    <a:pt x="3689" y="5007"/>
                  </a:lnTo>
                  <a:lnTo>
                    <a:pt x="3664" y="4787"/>
                  </a:lnTo>
                  <a:lnTo>
                    <a:pt x="3689" y="4567"/>
                  </a:lnTo>
                  <a:lnTo>
                    <a:pt x="3762" y="4347"/>
                  </a:lnTo>
                  <a:lnTo>
                    <a:pt x="3860" y="4152"/>
                  </a:lnTo>
                  <a:lnTo>
                    <a:pt x="4006" y="3981"/>
                  </a:lnTo>
                  <a:lnTo>
                    <a:pt x="4177" y="3859"/>
                  </a:lnTo>
                  <a:lnTo>
                    <a:pt x="4348" y="3761"/>
                  </a:lnTo>
                  <a:lnTo>
                    <a:pt x="4568" y="3688"/>
                  </a:lnTo>
                  <a:lnTo>
                    <a:pt x="4788" y="3664"/>
                  </a:lnTo>
                  <a:close/>
                  <a:moveTo>
                    <a:pt x="4568" y="0"/>
                  </a:moveTo>
                  <a:lnTo>
                    <a:pt x="4348" y="49"/>
                  </a:lnTo>
                  <a:lnTo>
                    <a:pt x="4153" y="122"/>
                  </a:lnTo>
                  <a:lnTo>
                    <a:pt x="3933" y="220"/>
                  </a:lnTo>
                  <a:lnTo>
                    <a:pt x="3738" y="342"/>
                  </a:lnTo>
                  <a:lnTo>
                    <a:pt x="3542" y="489"/>
                  </a:lnTo>
                  <a:lnTo>
                    <a:pt x="3347" y="684"/>
                  </a:lnTo>
                  <a:lnTo>
                    <a:pt x="3176" y="904"/>
                  </a:lnTo>
                  <a:lnTo>
                    <a:pt x="2907" y="855"/>
                  </a:lnTo>
                  <a:lnTo>
                    <a:pt x="2663" y="855"/>
                  </a:lnTo>
                  <a:lnTo>
                    <a:pt x="2394" y="904"/>
                  </a:lnTo>
                  <a:lnTo>
                    <a:pt x="2175" y="953"/>
                  </a:lnTo>
                  <a:lnTo>
                    <a:pt x="1955" y="1026"/>
                  </a:lnTo>
                  <a:lnTo>
                    <a:pt x="1759" y="1124"/>
                  </a:lnTo>
                  <a:lnTo>
                    <a:pt x="1564" y="1246"/>
                  </a:lnTo>
                  <a:lnTo>
                    <a:pt x="1393" y="1392"/>
                  </a:lnTo>
                  <a:lnTo>
                    <a:pt x="1271" y="1563"/>
                  </a:lnTo>
                  <a:lnTo>
                    <a:pt x="1124" y="1734"/>
                  </a:lnTo>
                  <a:lnTo>
                    <a:pt x="1027" y="1930"/>
                  </a:lnTo>
                  <a:lnTo>
                    <a:pt x="953" y="2149"/>
                  </a:lnTo>
                  <a:lnTo>
                    <a:pt x="905" y="2394"/>
                  </a:lnTo>
                  <a:lnTo>
                    <a:pt x="880" y="2638"/>
                  </a:lnTo>
                  <a:lnTo>
                    <a:pt x="880" y="2906"/>
                  </a:lnTo>
                  <a:lnTo>
                    <a:pt x="905" y="3175"/>
                  </a:lnTo>
                  <a:lnTo>
                    <a:pt x="685" y="3346"/>
                  </a:lnTo>
                  <a:lnTo>
                    <a:pt x="514" y="3517"/>
                  </a:lnTo>
                  <a:lnTo>
                    <a:pt x="343" y="3712"/>
                  </a:lnTo>
                  <a:lnTo>
                    <a:pt x="221" y="3932"/>
                  </a:lnTo>
                  <a:lnTo>
                    <a:pt x="123" y="4128"/>
                  </a:lnTo>
                  <a:lnTo>
                    <a:pt x="50" y="4347"/>
                  </a:lnTo>
                  <a:lnTo>
                    <a:pt x="25" y="4567"/>
                  </a:lnTo>
                  <a:lnTo>
                    <a:pt x="1" y="4787"/>
                  </a:lnTo>
                  <a:lnTo>
                    <a:pt x="25" y="5007"/>
                  </a:lnTo>
                  <a:lnTo>
                    <a:pt x="50" y="5227"/>
                  </a:lnTo>
                  <a:lnTo>
                    <a:pt x="123" y="5422"/>
                  </a:lnTo>
                  <a:lnTo>
                    <a:pt x="221" y="5642"/>
                  </a:lnTo>
                  <a:lnTo>
                    <a:pt x="343" y="5837"/>
                  </a:lnTo>
                  <a:lnTo>
                    <a:pt x="514" y="6033"/>
                  </a:lnTo>
                  <a:lnTo>
                    <a:pt x="685" y="6228"/>
                  </a:lnTo>
                  <a:lnTo>
                    <a:pt x="905" y="6399"/>
                  </a:lnTo>
                  <a:lnTo>
                    <a:pt x="880" y="6668"/>
                  </a:lnTo>
                  <a:lnTo>
                    <a:pt x="880" y="6936"/>
                  </a:lnTo>
                  <a:lnTo>
                    <a:pt x="905" y="7181"/>
                  </a:lnTo>
                  <a:lnTo>
                    <a:pt x="953" y="7400"/>
                  </a:lnTo>
                  <a:lnTo>
                    <a:pt x="1027" y="7620"/>
                  </a:lnTo>
                  <a:lnTo>
                    <a:pt x="1124" y="7816"/>
                  </a:lnTo>
                  <a:lnTo>
                    <a:pt x="1271" y="8011"/>
                  </a:lnTo>
                  <a:lnTo>
                    <a:pt x="1393" y="8182"/>
                  </a:lnTo>
                  <a:lnTo>
                    <a:pt x="1564" y="8328"/>
                  </a:lnTo>
                  <a:lnTo>
                    <a:pt x="1759" y="8451"/>
                  </a:lnTo>
                  <a:lnTo>
                    <a:pt x="1955" y="8548"/>
                  </a:lnTo>
                  <a:lnTo>
                    <a:pt x="2175" y="8621"/>
                  </a:lnTo>
                  <a:lnTo>
                    <a:pt x="2394" y="8670"/>
                  </a:lnTo>
                  <a:lnTo>
                    <a:pt x="2663" y="8695"/>
                  </a:lnTo>
                  <a:lnTo>
                    <a:pt x="2907" y="8695"/>
                  </a:lnTo>
                  <a:lnTo>
                    <a:pt x="3176" y="8670"/>
                  </a:lnTo>
                  <a:lnTo>
                    <a:pt x="3420" y="8939"/>
                  </a:lnTo>
                  <a:lnTo>
                    <a:pt x="3664" y="9159"/>
                  </a:lnTo>
                  <a:lnTo>
                    <a:pt x="3933" y="9354"/>
                  </a:lnTo>
                  <a:lnTo>
                    <a:pt x="4202" y="9476"/>
                  </a:lnTo>
                  <a:lnTo>
                    <a:pt x="4202" y="19783"/>
                  </a:lnTo>
                  <a:lnTo>
                    <a:pt x="4226" y="19905"/>
                  </a:lnTo>
                  <a:lnTo>
                    <a:pt x="4251" y="20027"/>
                  </a:lnTo>
                  <a:lnTo>
                    <a:pt x="4299" y="20125"/>
                  </a:lnTo>
                  <a:lnTo>
                    <a:pt x="4373" y="20198"/>
                  </a:lnTo>
                  <a:lnTo>
                    <a:pt x="4470" y="20271"/>
                  </a:lnTo>
                  <a:lnTo>
                    <a:pt x="4568" y="20345"/>
                  </a:lnTo>
                  <a:lnTo>
                    <a:pt x="4666" y="20369"/>
                  </a:lnTo>
                  <a:lnTo>
                    <a:pt x="4910" y="20369"/>
                  </a:lnTo>
                  <a:lnTo>
                    <a:pt x="5032" y="20345"/>
                  </a:lnTo>
                  <a:lnTo>
                    <a:pt x="5130" y="20271"/>
                  </a:lnTo>
                  <a:lnTo>
                    <a:pt x="5203" y="20198"/>
                  </a:lnTo>
                  <a:lnTo>
                    <a:pt x="5276" y="20125"/>
                  </a:lnTo>
                  <a:lnTo>
                    <a:pt x="5350" y="20027"/>
                  </a:lnTo>
                  <a:lnTo>
                    <a:pt x="5374" y="19905"/>
                  </a:lnTo>
                  <a:lnTo>
                    <a:pt x="5374" y="19783"/>
                  </a:lnTo>
                  <a:lnTo>
                    <a:pt x="5374" y="9476"/>
                  </a:lnTo>
                  <a:lnTo>
                    <a:pt x="5667" y="9354"/>
                  </a:lnTo>
                  <a:lnTo>
                    <a:pt x="5936" y="9159"/>
                  </a:lnTo>
                  <a:lnTo>
                    <a:pt x="6180" y="8939"/>
                  </a:lnTo>
                  <a:lnTo>
                    <a:pt x="6400" y="8670"/>
                  </a:lnTo>
                  <a:lnTo>
                    <a:pt x="6668" y="8695"/>
                  </a:lnTo>
                  <a:lnTo>
                    <a:pt x="6937" y="8695"/>
                  </a:lnTo>
                  <a:lnTo>
                    <a:pt x="7181" y="8670"/>
                  </a:lnTo>
                  <a:lnTo>
                    <a:pt x="7426" y="8621"/>
                  </a:lnTo>
                  <a:lnTo>
                    <a:pt x="7645" y="8548"/>
                  </a:lnTo>
                  <a:lnTo>
                    <a:pt x="7841" y="8451"/>
                  </a:lnTo>
                  <a:lnTo>
                    <a:pt x="8012" y="8328"/>
                  </a:lnTo>
                  <a:lnTo>
                    <a:pt x="8183" y="8182"/>
                  </a:lnTo>
                  <a:lnTo>
                    <a:pt x="8329" y="8011"/>
                  </a:lnTo>
                  <a:lnTo>
                    <a:pt x="8451" y="7816"/>
                  </a:lnTo>
                  <a:lnTo>
                    <a:pt x="8549" y="7620"/>
                  </a:lnTo>
                  <a:lnTo>
                    <a:pt x="8622" y="7400"/>
                  </a:lnTo>
                  <a:lnTo>
                    <a:pt x="8696" y="7181"/>
                  </a:lnTo>
                  <a:lnTo>
                    <a:pt x="8720" y="6936"/>
                  </a:lnTo>
                  <a:lnTo>
                    <a:pt x="8720" y="6668"/>
                  </a:lnTo>
                  <a:lnTo>
                    <a:pt x="8696" y="6399"/>
                  </a:lnTo>
                  <a:lnTo>
                    <a:pt x="8891" y="6228"/>
                  </a:lnTo>
                  <a:lnTo>
                    <a:pt x="9086" y="6033"/>
                  </a:lnTo>
                  <a:lnTo>
                    <a:pt x="9233" y="5837"/>
                  </a:lnTo>
                  <a:lnTo>
                    <a:pt x="9355" y="5642"/>
                  </a:lnTo>
                  <a:lnTo>
                    <a:pt x="9453" y="5422"/>
                  </a:lnTo>
                  <a:lnTo>
                    <a:pt x="9526" y="5227"/>
                  </a:lnTo>
                  <a:lnTo>
                    <a:pt x="9575" y="5007"/>
                  </a:lnTo>
                  <a:lnTo>
                    <a:pt x="9599" y="4787"/>
                  </a:lnTo>
                  <a:lnTo>
                    <a:pt x="9575" y="4567"/>
                  </a:lnTo>
                  <a:lnTo>
                    <a:pt x="9526" y="4347"/>
                  </a:lnTo>
                  <a:lnTo>
                    <a:pt x="9453" y="4128"/>
                  </a:lnTo>
                  <a:lnTo>
                    <a:pt x="9355" y="3932"/>
                  </a:lnTo>
                  <a:lnTo>
                    <a:pt x="9233" y="3712"/>
                  </a:lnTo>
                  <a:lnTo>
                    <a:pt x="9086" y="3517"/>
                  </a:lnTo>
                  <a:lnTo>
                    <a:pt x="8891" y="3346"/>
                  </a:lnTo>
                  <a:lnTo>
                    <a:pt x="8696" y="3175"/>
                  </a:lnTo>
                  <a:lnTo>
                    <a:pt x="8720" y="2906"/>
                  </a:lnTo>
                  <a:lnTo>
                    <a:pt x="8720" y="2638"/>
                  </a:lnTo>
                  <a:lnTo>
                    <a:pt x="8696" y="2394"/>
                  </a:lnTo>
                  <a:lnTo>
                    <a:pt x="8622" y="2149"/>
                  </a:lnTo>
                  <a:lnTo>
                    <a:pt x="8549" y="1930"/>
                  </a:lnTo>
                  <a:lnTo>
                    <a:pt x="8451" y="1734"/>
                  </a:lnTo>
                  <a:lnTo>
                    <a:pt x="8329" y="1563"/>
                  </a:lnTo>
                  <a:lnTo>
                    <a:pt x="8183" y="1392"/>
                  </a:lnTo>
                  <a:lnTo>
                    <a:pt x="8012" y="1246"/>
                  </a:lnTo>
                  <a:lnTo>
                    <a:pt x="7841" y="1124"/>
                  </a:lnTo>
                  <a:lnTo>
                    <a:pt x="7645" y="1026"/>
                  </a:lnTo>
                  <a:lnTo>
                    <a:pt x="7426" y="953"/>
                  </a:lnTo>
                  <a:lnTo>
                    <a:pt x="7181" y="904"/>
                  </a:lnTo>
                  <a:lnTo>
                    <a:pt x="6937" y="855"/>
                  </a:lnTo>
                  <a:lnTo>
                    <a:pt x="6668" y="855"/>
                  </a:lnTo>
                  <a:lnTo>
                    <a:pt x="6400" y="904"/>
                  </a:lnTo>
                  <a:lnTo>
                    <a:pt x="6229" y="684"/>
                  </a:lnTo>
                  <a:lnTo>
                    <a:pt x="6058" y="489"/>
                  </a:lnTo>
                  <a:lnTo>
                    <a:pt x="5863" y="342"/>
                  </a:lnTo>
                  <a:lnTo>
                    <a:pt x="5643" y="220"/>
                  </a:lnTo>
                  <a:lnTo>
                    <a:pt x="5447" y="122"/>
                  </a:lnTo>
                  <a:lnTo>
                    <a:pt x="5228" y="49"/>
                  </a:lnTo>
                  <a:lnTo>
                    <a:pt x="500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2" name="Shape 632"/>
          <p:cNvGrpSpPr/>
          <p:nvPr/>
        </p:nvGrpSpPr>
        <p:grpSpPr>
          <a:xfrm>
            <a:off x="2064346" y="3734722"/>
            <a:ext cx="318014" cy="414510"/>
            <a:chOff x="2624850" y="4296000"/>
            <a:chExt cx="380400" cy="495825"/>
          </a:xfrm>
        </p:grpSpPr>
        <p:sp>
          <p:nvSpPr>
            <p:cNvPr id="633" name="Shape 633"/>
            <p:cNvSpPr/>
            <p:nvPr/>
          </p:nvSpPr>
          <p:spPr>
            <a:xfrm>
              <a:off x="2845875" y="4296000"/>
              <a:ext cx="126425" cy="125800"/>
            </a:xfrm>
            <a:custGeom>
              <a:avLst/>
              <a:gdLst/>
              <a:ahLst/>
              <a:cxnLst/>
              <a:rect l="0" t="0" r="0" b="0"/>
              <a:pathLst>
                <a:path w="5057" h="5032" extrusionOk="0">
                  <a:moveTo>
                    <a:pt x="4812" y="1"/>
                  </a:moveTo>
                  <a:lnTo>
                    <a:pt x="4372" y="74"/>
                  </a:lnTo>
                  <a:lnTo>
                    <a:pt x="3762" y="196"/>
                  </a:lnTo>
                  <a:lnTo>
                    <a:pt x="3053" y="392"/>
                  </a:lnTo>
                  <a:lnTo>
                    <a:pt x="2321" y="636"/>
                  </a:lnTo>
                  <a:lnTo>
                    <a:pt x="1612" y="929"/>
                  </a:lnTo>
                  <a:lnTo>
                    <a:pt x="1295" y="1075"/>
                  </a:lnTo>
                  <a:lnTo>
                    <a:pt x="1026" y="1222"/>
                  </a:lnTo>
                  <a:lnTo>
                    <a:pt x="782" y="1368"/>
                  </a:lnTo>
                  <a:lnTo>
                    <a:pt x="611" y="1515"/>
                  </a:lnTo>
                  <a:lnTo>
                    <a:pt x="489" y="1662"/>
                  </a:lnTo>
                  <a:lnTo>
                    <a:pt x="367" y="1808"/>
                  </a:lnTo>
                  <a:lnTo>
                    <a:pt x="269" y="1979"/>
                  </a:lnTo>
                  <a:lnTo>
                    <a:pt x="172" y="2150"/>
                  </a:lnTo>
                  <a:lnTo>
                    <a:pt x="123" y="2321"/>
                  </a:lnTo>
                  <a:lnTo>
                    <a:pt x="74" y="2492"/>
                  </a:lnTo>
                  <a:lnTo>
                    <a:pt x="25" y="2687"/>
                  </a:lnTo>
                  <a:lnTo>
                    <a:pt x="1" y="2858"/>
                  </a:lnTo>
                  <a:lnTo>
                    <a:pt x="1" y="3054"/>
                  </a:lnTo>
                  <a:lnTo>
                    <a:pt x="25" y="3225"/>
                  </a:lnTo>
                  <a:lnTo>
                    <a:pt x="49" y="3420"/>
                  </a:lnTo>
                  <a:lnTo>
                    <a:pt x="98" y="3591"/>
                  </a:lnTo>
                  <a:lnTo>
                    <a:pt x="172" y="3762"/>
                  </a:lnTo>
                  <a:lnTo>
                    <a:pt x="245" y="3933"/>
                  </a:lnTo>
                  <a:lnTo>
                    <a:pt x="342" y="4104"/>
                  </a:lnTo>
                  <a:lnTo>
                    <a:pt x="440" y="4250"/>
                  </a:lnTo>
                  <a:lnTo>
                    <a:pt x="2638" y="2052"/>
                  </a:lnTo>
                  <a:lnTo>
                    <a:pt x="2736" y="2003"/>
                  </a:lnTo>
                  <a:lnTo>
                    <a:pt x="2809" y="1979"/>
                  </a:lnTo>
                  <a:lnTo>
                    <a:pt x="2907" y="2003"/>
                  </a:lnTo>
                  <a:lnTo>
                    <a:pt x="2980" y="2052"/>
                  </a:lnTo>
                  <a:lnTo>
                    <a:pt x="3029" y="2126"/>
                  </a:lnTo>
                  <a:lnTo>
                    <a:pt x="3053" y="2223"/>
                  </a:lnTo>
                  <a:lnTo>
                    <a:pt x="3029" y="2321"/>
                  </a:lnTo>
                  <a:lnTo>
                    <a:pt x="2980" y="2394"/>
                  </a:lnTo>
                  <a:lnTo>
                    <a:pt x="782" y="4592"/>
                  </a:lnTo>
                  <a:lnTo>
                    <a:pt x="953" y="4690"/>
                  </a:lnTo>
                  <a:lnTo>
                    <a:pt x="1100" y="4788"/>
                  </a:lnTo>
                  <a:lnTo>
                    <a:pt x="1271" y="4885"/>
                  </a:lnTo>
                  <a:lnTo>
                    <a:pt x="1466" y="4934"/>
                  </a:lnTo>
                  <a:lnTo>
                    <a:pt x="1637" y="4983"/>
                  </a:lnTo>
                  <a:lnTo>
                    <a:pt x="1808" y="5008"/>
                  </a:lnTo>
                  <a:lnTo>
                    <a:pt x="2003" y="5032"/>
                  </a:lnTo>
                  <a:lnTo>
                    <a:pt x="2174" y="5032"/>
                  </a:lnTo>
                  <a:lnTo>
                    <a:pt x="2370" y="5008"/>
                  </a:lnTo>
                  <a:lnTo>
                    <a:pt x="2541" y="4983"/>
                  </a:lnTo>
                  <a:lnTo>
                    <a:pt x="2712" y="4934"/>
                  </a:lnTo>
                  <a:lnTo>
                    <a:pt x="2907" y="4861"/>
                  </a:lnTo>
                  <a:lnTo>
                    <a:pt x="3053" y="4788"/>
                  </a:lnTo>
                  <a:lnTo>
                    <a:pt x="3224" y="4690"/>
                  </a:lnTo>
                  <a:lnTo>
                    <a:pt x="3371" y="4568"/>
                  </a:lnTo>
                  <a:lnTo>
                    <a:pt x="3517" y="4421"/>
                  </a:lnTo>
                  <a:lnTo>
                    <a:pt x="3664" y="4250"/>
                  </a:lnTo>
                  <a:lnTo>
                    <a:pt x="3835" y="4006"/>
                  </a:lnTo>
                  <a:lnTo>
                    <a:pt x="3981" y="3738"/>
                  </a:lnTo>
                  <a:lnTo>
                    <a:pt x="4128" y="3420"/>
                  </a:lnTo>
                  <a:lnTo>
                    <a:pt x="4397" y="2736"/>
                  </a:lnTo>
                  <a:lnTo>
                    <a:pt x="4641" y="1979"/>
                  </a:lnTo>
                  <a:lnTo>
                    <a:pt x="4836" y="1271"/>
                  </a:lnTo>
                  <a:lnTo>
                    <a:pt x="4983" y="660"/>
                  </a:lnTo>
                  <a:lnTo>
                    <a:pt x="5032" y="221"/>
                  </a:lnTo>
                  <a:lnTo>
                    <a:pt x="5056" y="98"/>
                  </a:lnTo>
                  <a:lnTo>
                    <a:pt x="5032" y="25"/>
                  </a:lnTo>
                  <a:lnTo>
                    <a:pt x="495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Shape 634"/>
            <p:cNvSpPr/>
            <p:nvPr/>
          </p:nvSpPr>
          <p:spPr>
            <a:xfrm>
              <a:off x="2635850" y="4316150"/>
              <a:ext cx="369400" cy="475675"/>
            </a:xfrm>
            <a:custGeom>
              <a:avLst/>
              <a:gdLst/>
              <a:ahLst/>
              <a:cxnLst/>
              <a:rect l="0" t="0" r="0" b="0"/>
              <a:pathLst>
                <a:path w="14776" h="19027" extrusionOk="0">
                  <a:moveTo>
                    <a:pt x="7400" y="1"/>
                  </a:moveTo>
                  <a:lnTo>
                    <a:pt x="7254" y="25"/>
                  </a:lnTo>
                  <a:lnTo>
                    <a:pt x="7132" y="50"/>
                  </a:lnTo>
                  <a:lnTo>
                    <a:pt x="7034" y="123"/>
                  </a:lnTo>
                  <a:lnTo>
                    <a:pt x="6936" y="196"/>
                  </a:lnTo>
                  <a:lnTo>
                    <a:pt x="6863" y="294"/>
                  </a:lnTo>
                  <a:lnTo>
                    <a:pt x="6790" y="392"/>
                  </a:lnTo>
                  <a:lnTo>
                    <a:pt x="6765" y="514"/>
                  </a:lnTo>
                  <a:lnTo>
                    <a:pt x="6741" y="636"/>
                  </a:lnTo>
                  <a:lnTo>
                    <a:pt x="6741" y="4226"/>
                  </a:lnTo>
                  <a:lnTo>
                    <a:pt x="6887" y="4592"/>
                  </a:lnTo>
                  <a:lnTo>
                    <a:pt x="7009" y="4959"/>
                  </a:lnTo>
                  <a:lnTo>
                    <a:pt x="7058" y="5325"/>
                  </a:lnTo>
                  <a:lnTo>
                    <a:pt x="7083" y="5716"/>
                  </a:lnTo>
                  <a:lnTo>
                    <a:pt x="7058" y="6107"/>
                  </a:lnTo>
                  <a:lnTo>
                    <a:pt x="7009" y="6473"/>
                  </a:lnTo>
                  <a:lnTo>
                    <a:pt x="6887" y="6864"/>
                  </a:lnTo>
                  <a:lnTo>
                    <a:pt x="6741" y="7230"/>
                  </a:lnTo>
                  <a:lnTo>
                    <a:pt x="6741" y="13629"/>
                  </a:lnTo>
                  <a:lnTo>
                    <a:pt x="6203" y="13678"/>
                  </a:lnTo>
                  <a:lnTo>
                    <a:pt x="5666" y="13775"/>
                  </a:lnTo>
                  <a:lnTo>
                    <a:pt x="5153" y="13897"/>
                  </a:lnTo>
                  <a:lnTo>
                    <a:pt x="4640" y="14044"/>
                  </a:lnTo>
                  <a:lnTo>
                    <a:pt x="4152" y="14239"/>
                  </a:lnTo>
                  <a:lnTo>
                    <a:pt x="3688" y="14459"/>
                  </a:lnTo>
                  <a:lnTo>
                    <a:pt x="3224" y="14703"/>
                  </a:lnTo>
                  <a:lnTo>
                    <a:pt x="2784" y="14972"/>
                  </a:lnTo>
                  <a:lnTo>
                    <a:pt x="2369" y="15265"/>
                  </a:lnTo>
                  <a:lnTo>
                    <a:pt x="1954" y="15583"/>
                  </a:lnTo>
                  <a:lnTo>
                    <a:pt x="1588" y="15925"/>
                  </a:lnTo>
                  <a:lnTo>
                    <a:pt x="1221" y="16291"/>
                  </a:lnTo>
                  <a:lnTo>
                    <a:pt x="879" y="16682"/>
                  </a:lnTo>
                  <a:lnTo>
                    <a:pt x="562" y="17097"/>
                  </a:lnTo>
                  <a:lnTo>
                    <a:pt x="269" y="17512"/>
                  </a:lnTo>
                  <a:lnTo>
                    <a:pt x="0" y="17952"/>
                  </a:lnTo>
                  <a:lnTo>
                    <a:pt x="293" y="18074"/>
                  </a:lnTo>
                  <a:lnTo>
                    <a:pt x="611" y="18196"/>
                  </a:lnTo>
                  <a:lnTo>
                    <a:pt x="1319" y="18391"/>
                  </a:lnTo>
                  <a:lnTo>
                    <a:pt x="2125" y="18587"/>
                  </a:lnTo>
                  <a:lnTo>
                    <a:pt x="3053" y="18733"/>
                  </a:lnTo>
                  <a:lnTo>
                    <a:pt x="4030" y="18855"/>
                  </a:lnTo>
                  <a:lnTo>
                    <a:pt x="5104" y="18953"/>
                  </a:lnTo>
                  <a:lnTo>
                    <a:pt x="6228" y="19002"/>
                  </a:lnTo>
                  <a:lnTo>
                    <a:pt x="7376" y="19026"/>
                  </a:lnTo>
                  <a:lnTo>
                    <a:pt x="8548" y="19002"/>
                  </a:lnTo>
                  <a:lnTo>
                    <a:pt x="9672" y="18953"/>
                  </a:lnTo>
                  <a:lnTo>
                    <a:pt x="10746" y="18855"/>
                  </a:lnTo>
                  <a:lnTo>
                    <a:pt x="11723" y="18733"/>
                  </a:lnTo>
                  <a:lnTo>
                    <a:pt x="12651" y="18587"/>
                  </a:lnTo>
                  <a:lnTo>
                    <a:pt x="13457" y="18391"/>
                  </a:lnTo>
                  <a:lnTo>
                    <a:pt x="14165" y="18196"/>
                  </a:lnTo>
                  <a:lnTo>
                    <a:pt x="14483" y="18074"/>
                  </a:lnTo>
                  <a:lnTo>
                    <a:pt x="14776" y="17952"/>
                  </a:lnTo>
                  <a:lnTo>
                    <a:pt x="14507" y="17512"/>
                  </a:lnTo>
                  <a:lnTo>
                    <a:pt x="14214" y="17097"/>
                  </a:lnTo>
                  <a:lnTo>
                    <a:pt x="13897" y="16682"/>
                  </a:lnTo>
                  <a:lnTo>
                    <a:pt x="13555" y="16291"/>
                  </a:lnTo>
                  <a:lnTo>
                    <a:pt x="13188" y="15925"/>
                  </a:lnTo>
                  <a:lnTo>
                    <a:pt x="12822" y="15583"/>
                  </a:lnTo>
                  <a:lnTo>
                    <a:pt x="12407" y="15265"/>
                  </a:lnTo>
                  <a:lnTo>
                    <a:pt x="11992" y="14972"/>
                  </a:lnTo>
                  <a:lnTo>
                    <a:pt x="11552" y="14703"/>
                  </a:lnTo>
                  <a:lnTo>
                    <a:pt x="11088" y="14459"/>
                  </a:lnTo>
                  <a:lnTo>
                    <a:pt x="10624" y="14239"/>
                  </a:lnTo>
                  <a:lnTo>
                    <a:pt x="10136" y="14044"/>
                  </a:lnTo>
                  <a:lnTo>
                    <a:pt x="9623" y="13897"/>
                  </a:lnTo>
                  <a:lnTo>
                    <a:pt x="9110" y="13775"/>
                  </a:lnTo>
                  <a:lnTo>
                    <a:pt x="8573" y="13678"/>
                  </a:lnTo>
                  <a:lnTo>
                    <a:pt x="8035" y="13629"/>
                  </a:lnTo>
                  <a:lnTo>
                    <a:pt x="8035" y="3347"/>
                  </a:lnTo>
                  <a:lnTo>
                    <a:pt x="7913" y="3054"/>
                  </a:lnTo>
                  <a:lnTo>
                    <a:pt x="7840" y="2761"/>
                  </a:lnTo>
                  <a:lnTo>
                    <a:pt x="7791" y="2467"/>
                  </a:lnTo>
                  <a:lnTo>
                    <a:pt x="7767" y="2174"/>
                  </a:lnTo>
                  <a:lnTo>
                    <a:pt x="7791" y="1857"/>
                  </a:lnTo>
                  <a:lnTo>
                    <a:pt x="7840" y="1564"/>
                  </a:lnTo>
                  <a:lnTo>
                    <a:pt x="7913" y="1271"/>
                  </a:lnTo>
                  <a:lnTo>
                    <a:pt x="8035" y="978"/>
                  </a:lnTo>
                  <a:lnTo>
                    <a:pt x="8035" y="636"/>
                  </a:lnTo>
                  <a:lnTo>
                    <a:pt x="8011" y="514"/>
                  </a:lnTo>
                  <a:lnTo>
                    <a:pt x="7986" y="392"/>
                  </a:lnTo>
                  <a:lnTo>
                    <a:pt x="7913" y="294"/>
                  </a:lnTo>
                  <a:lnTo>
                    <a:pt x="7840" y="196"/>
                  </a:lnTo>
                  <a:lnTo>
                    <a:pt x="7742" y="123"/>
                  </a:lnTo>
                  <a:lnTo>
                    <a:pt x="7644" y="50"/>
                  </a:lnTo>
                  <a:lnTo>
                    <a:pt x="7522" y="25"/>
                  </a:lnTo>
                  <a:lnTo>
                    <a:pt x="740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Shape 635"/>
            <p:cNvSpPr/>
            <p:nvPr/>
          </p:nvSpPr>
          <p:spPr>
            <a:xfrm>
              <a:off x="2624850" y="4357675"/>
              <a:ext cx="171600" cy="171600"/>
            </a:xfrm>
            <a:custGeom>
              <a:avLst/>
              <a:gdLst/>
              <a:ahLst/>
              <a:cxnLst/>
              <a:rect l="0" t="0" r="0" b="0"/>
              <a:pathLst>
                <a:path w="6864" h="6864" extrusionOk="0">
                  <a:moveTo>
                    <a:pt x="74" y="1"/>
                  </a:moveTo>
                  <a:lnTo>
                    <a:pt x="25" y="25"/>
                  </a:lnTo>
                  <a:lnTo>
                    <a:pt x="0" y="74"/>
                  </a:lnTo>
                  <a:lnTo>
                    <a:pt x="0" y="123"/>
                  </a:lnTo>
                  <a:lnTo>
                    <a:pt x="0" y="318"/>
                  </a:lnTo>
                  <a:lnTo>
                    <a:pt x="25" y="587"/>
                  </a:lnTo>
                  <a:lnTo>
                    <a:pt x="74" y="929"/>
                  </a:lnTo>
                  <a:lnTo>
                    <a:pt x="269" y="1759"/>
                  </a:lnTo>
                  <a:lnTo>
                    <a:pt x="538" y="2736"/>
                  </a:lnTo>
                  <a:lnTo>
                    <a:pt x="880" y="3737"/>
                  </a:lnTo>
                  <a:lnTo>
                    <a:pt x="1051" y="4226"/>
                  </a:lnTo>
                  <a:lnTo>
                    <a:pt x="1246" y="4690"/>
                  </a:lnTo>
                  <a:lnTo>
                    <a:pt x="1441" y="5105"/>
                  </a:lnTo>
                  <a:lnTo>
                    <a:pt x="1661" y="5496"/>
                  </a:lnTo>
                  <a:lnTo>
                    <a:pt x="1857" y="5813"/>
                  </a:lnTo>
                  <a:lnTo>
                    <a:pt x="2076" y="6057"/>
                  </a:lnTo>
                  <a:lnTo>
                    <a:pt x="2272" y="6228"/>
                  </a:lnTo>
                  <a:lnTo>
                    <a:pt x="2492" y="6399"/>
                  </a:lnTo>
                  <a:lnTo>
                    <a:pt x="2711" y="6521"/>
                  </a:lnTo>
                  <a:lnTo>
                    <a:pt x="2956" y="6644"/>
                  </a:lnTo>
                  <a:lnTo>
                    <a:pt x="3200" y="6741"/>
                  </a:lnTo>
                  <a:lnTo>
                    <a:pt x="3444" y="6815"/>
                  </a:lnTo>
                  <a:lnTo>
                    <a:pt x="3688" y="6863"/>
                  </a:lnTo>
                  <a:lnTo>
                    <a:pt x="4201" y="6863"/>
                  </a:lnTo>
                  <a:lnTo>
                    <a:pt x="4445" y="6839"/>
                  </a:lnTo>
                  <a:lnTo>
                    <a:pt x="4690" y="6815"/>
                  </a:lnTo>
                  <a:lnTo>
                    <a:pt x="4958" y="6741"/>
                  </a:lnTo>
                  <a:lnTo>
                    <a:pt x="5178" y="6644"/>
                  </a:lnTo>
                  <a:lnTo>
                    <a:pt x="5422" y="6521"/>
                  </a:lnTo>
                  <a:lnTo>
                    <a:pt x="5642" y="6399"/>
                  </a:lnTo>
                  <a:lnTo>
                    <a:pt x="5862" y="6228"/>
                  </a:lnTo>
                  <a:lnTo>
                    <a:pt x="2198" y="2565"/>
                  </a:lnTo>
                  <a:lnTo>
                    <a:pt x="2150" y="2492"/>
                  </a:lnTo>
                  <a:lnTo>
                    <a:pt x="2125" y="2394"/>
                  </a:lnTo>
                  <a:lnTo>
                    <a:pt x="2150" y="2296"/>
                  </a:lnTo>
                  <a:lnTo>
                    <a:pt x="2198" y="2199"/>
                  </a:lnTo>
                  <a:lnTo>
                    <a:pt x="2296" y="2150"/>
                  </a:lnTo>
                  <a:lnTo>
                    <a:pt x="2394" y="2125"/>
                  </a:lnTo>
                  <a:lnTo>
                    <a:pt x="2492" y="2150"/>
                  </a:lnTo>
                  <a:lnTo>
                    <a:pt x="2565" y="2199"/>
                  </a:lnTo>
                  <a:lnTo>
                    <a:pt x="6228" y="5862"/>
                  </a:lnTo>
                  <a:lnTo>
                    <a:pt x="6375" y="5642"/>
                  </a:lnTo>
                  <a:lnTo>
                    <a:pt x="6521" y="5422"/>
                  </a:lnTo>
                  <a:lnTo>
                    <a:pt x="6643" y="5203"/>
                  </a:lnTo>
                  <a:lnTo>
                    <a:pt x="6741" y="4958"/>
                  </a:lnTo>
                  <a:lnTo>
                    <a:pt x="6814" y="4714"/>
                  </a:lnTo>
                  <a:lnTo>
                    <a:pt x="6839" y="4446"/>
                  </a:lnTo>
                  <a:lnTo>
                    <a:pt x="6863" y="4201"/>
                  </a:lnTo>
                  <a:lnTo>
                    <a:pt x="6863" y="3933"/>
                  </a:lnTo>
                  <a:lnTo>
                    <a:pt x="6839" y="3688"/>
                  </a:lnTo>
                  <a:lnTo>
                    <a:pt x="6814" y="3444"/>
                  </a:lnTo>
                  <a:lnTo>
                    <a:pt x="6741" y="3200"/>
                  </a:lnTo>
                  <a:lnTo>
                    <a:pt x="6643" y="2956"/>
                  </a:lnTo>
                  <a:lnTo>
                    <a:pt x="6521" y="2711"/>
                  </a:lnTo>
                  <a:lnTo>
                    <a:pt x="6399" y="2492"/>
                  </a:lnTo>
                  <a:lnTo>
                    <a:pt x="6228" y="2272"/>
                  </a:lnTo>
                  <a:lnTo>
                    <a:pt x="6057" y="2076"/>
                  </a:lnTo>
                  <a:lnTo>
                    <a:pt x="5813" y="1857"/>
                  </a:lnTo>
                  <a:lnTo>
                    <a:pt x="5496" y="1661"/>
                  </a:lnTo>
                  <a:lnTo>
                    <a:pt x="5105" y="1466"/>
                  </a:lnTo>
                  <a:lnTo>
                    <a:pt x="4690" y="1246"/>
                  </a:lnTo>
                  <a:lnTo>
                    <a:pt x="4226" y="1051"/>
                  </a:lnTo>
                  <a:lnTo>
                    <a:pt x="3737" y="880"/>
                  </a:lnTo>
                  <a:lnTo>
                    <a:pt x="2736" y="538"/>
                  </a:lnTo>
                  <a:lnTo>
                    <a:pt x="1759" y="269"/>
                  </a:lnTo>
                  <a:lnTo>
                    <a:pt x="928" y="74"/>
                  </a:lnTo>
                  <a:lnTo>
                    <a:pt x="587" y="25"/>
                  </a:lnTo>
                  <a:lnTo>
                    <a:pt x="3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6" name="Shape 636"/>
          <p:cNvSpPr/>
          <p:nvPr/>
        </p:nvSpPr>
        <p:spPr>
          <a:xfrm>
            <a:off x="3180303" y="3772127"/>
            <a:ext cx="339959" cy="339980"/>
          </a:xfrm>
          <a:custGeom>
            <a:avLst/>
            <a:gdLst/>
            <a:ahLst/>
            <a:cxnLst/>
            <a:rect l="0" t="0" r="0" b="0"/>
            <a:pathLst>
              <a:path w="16266" h="16267" extrusionOk="0">
                <a:moveTo>
                  <a:pt x="11503" y="5349"/>
                </a:moveTo>
                <a:lnTo>
                  <a:pt x="11650" y="5398"/>
                </a:lnTo>
                <a:lnTo>
                  <a:pt x="11796" y="5447"/>
                </a:lnTo>
                <a:lnTo>
                  <a:pt x="11919" y="5545"/>
                </a:lnTo>
                <a:lnTo>
                  <a:pt x="12065" y="5691"/>
                </a:lnTo>
                <a:lnTo>
                  <a:pt x="12163" y="5838"/>
                </a:lnTo>
                <a:lnTo>
                  <a:pt x="12212" y="6033"/>
                </a:lnTo>
                <a:lnTo>
                  <a:pt x="12236" y="6229"/>
                </a:lnTo>
                <a:lnTo>
                  <a:pt x="12236" y="6375"/>
                </a:lnTo>
                <a:lnTo>
                  <a:pt x="12187" y="6522"/>
                </a:lnTo>
                <a:lnTo>
                  <a:pt x="12138" y="6644"/>
                </a:lnTo>
                <a:lnTo>
                  <a:pt x="12041" y="6766"/>
                </a:lnTo>
                <a:lnTo>
                  <a:pt x="7938" y="10893"/>
                </a:lnTo>
                <a:lnTo>
                  <a:pt x="7816" y="11015"/>
                </a:lnTo>
                <a:lnTo>
                  <a:pt x="7645" y="11113"/>
                </a:lnTo>
                <a:lnTo>
                  <a:pt x="7474" y="11186"/>
                </a:lnTo>
                <a:lnTo>
                  <a:pt x="7303" y="11211"/>
                </a:lnTo>
                <a:lnTo>
                  <a:pt x="7083" y="11211"/>
                </a:lnTo>
                <a:lnTo>
                  <a:pt x="6912" y="11162"/>
                </a:lnTo>
                <a:lnTo>
                  <a:pt x="6765" y="11064"/>
                </a:lnTo>
                <a:lnTo>
                  <a:pt x="6619" y="10967"/>
                </a:lnTo>
                <a:lnTo>
                  <a:pt x="4567" y="8915"/>
                </a:lnTo>
                <a:lnTo>
                  <a:pt x="4470" y="8769"/>
                </a:lnTo>
                <a:lnTo>
                  <a:pt x="4372" y="8622"/>
                </a:lnTo>
                <a:lnTo>
                  <a:pt x="4323" y="8451"/>
                </a:lnTo>
                <a:lnTo>
                  <a:pt x="4323" y="8280"/>
                </a:lnTo>
                <a:lnTo>
                  <a:pt x="4323" y="8109"/>
                </a:lnTo>
                <a:lnTo>
                  <a:pt x="4372" y="7938"/>
                </a:lnTo>
                <a:lnTo>
                  <a:pt x="4470" y="7792"/>
                </a:lnTo>
                <a:lnTo>
                  <a:pt x="4567" y="7670"/>
                </a:lnTo>
                <a:lnTo>
                  <a:pt x="4714" y="7547"/>
                </a:lnTo>
                <a:lnTo>
                  <a:pt x="4860" y="7474"/>
                </a:lnTo>
                <a:lnTo>
                  <a:pt x="5031" y="7425"/>
                </a:lnTo>
                <a:lnTo>
                  <a:pt x="5202" y="7401"/>
                </a:lnTo>
                <a:lnTo>
                  <a:pt x="5373" y="7425"/>
                </a:lnTo>
                <a:lnTo>
                  <a:pt x="5520" y="7474"/>
                </a:lnTo>
                <a:lnTo>
                  <a:pt x="5691" y="7547"/>
                </a:lnTo>
                <a:lnTo>
                  <a:pt x="5813" y="7670"/>
                </a:lnTo>
                <a:lnTo>
                  <a:pt x="7181" y="9013"/>
                </a:lnTo>
                <a:lnTo>
                  <a:pt x="10673" y="5667"/>
                </a:lnTo>
                <a:lnTo>
                  <a:pt x="10820" y="5520"/>
                </a:lnTo>
                <a:lnTo>
                  <a:pt x="10991" y="5423"/>
                </a:lnTo>
                <a:lnTo>
                  <a:pt x="11161" y="5374"/>
                </a:lnTo>
                <a:lnTo>
                  <a:pt x="11357" y="5349"/>
                </a:lnTo>
                <a:close/>
                <a:moveTo>
                  <a:pt x="7718" y="1"/>
                </a:moveTo>
                <a:lnTo>
                  <a:pt x="7303" y="50"/>
                </a:lnTo>
                <a:lnTo>
                  <a:pt x="6887" y="98"/>
                </a:lnTo>
                <a:lnTo>
                  <a:pt x="6497" y="172"/>
                </a:lnTo>
                <a:lnTo>
                  <a:pt x="6106" y="245"/>
                </a:lnTo>
                <a:lnTo>
                  <a:pt x="5715" y="367"/>
                </a:lnTo>
                <a:lnTo>
                  <a:pt x="5349" y="489"/>
                </a:lnTo>
                <a:lnTo>
                  <a:pt x="4958" y="636"/>
                </a:lnTo>
                <a:lnTo>
                  <a:pt x="4616" y="807"/>
                </a:lnTo>
                <a:lnTo>
                  <a:pt x="4250" y="978"/>
                </a:lnTo>
                <a:lnTo>
                  <a:pt x="3908" y="1173"/>
                </a:lnTo>
                <a:lnTo>
                  <a:pt x="3590" y="1393"/>
                </a:lnTo>
                <a:lnTo>
                  <a:pt x="3273" y="1613"/>
                </a:lnTo>
                <a:lnTo>
                  <a:pt x="2955" y="1857"/>
                </a:lnTo>
                <a:lnTo>
                  <a:pt x="2662" y="2125"/>
                </a:lnTo>
                <a:lnTo>
                  <a:pt x="2394" y="2394"/>
                </a:lnTo>
                <a:lnTo>
                  <a:pt x="2125" y="2663"/>
                </a:lnTo>
                <a:lnTo>
                  <a:pt x="1856" y="2956"/>
                </a:lnTo>
                <a:lnTo>
                  <a:pt x="1612" y="3273"/>
                </a:lnTo>
                <a:lnTo>
                  <a:pt x="1392" y="3591"/>
                </a:lnTo>
                <a:lnTo>
                  <a:pt x="1172" y="3908"/>
                </a:lnTo>
                <a:lnTo>
                  <a:pt x="977" y="4250"/>
                </a:lnTo>
                <a:lnTo>
                  <a:pt x="806" y="4617"/>
                </a:lnTo>
                <a:lnTo>
                  <a:pt x="635" y="4959"/>
                </a:lnTo>
                <a:lnTo>
                  <a:pt x="489" y="5349"/>
                </a:lnTo>
                <a:lnTo>
                  <a:pt x="366" y="5716"/>
                </a:lnTo>
                <a:lnTo>
                  <a:pt x="244" y="6106"/>
                </a:lnTo>
                <a:lnTo>
                  <a:pt x="171" y="6497"/>
                </a:lnTo>
                <a:lnTo>
                  <a:pt x="98" y="6888"/>
                </a:lnTo>
                <a:lnTo>
                  <a:pt x="49" y="7303"/>
                </a:lnTo>
                <a:lnTo>
                  <a:pt x="0" y="7718"/>
                </a:lnTo>
                <a:lnTo>
                  <a:pt x="0" y="8134"/>
                </a:lnTo>
                <a:lnTo>
                  <a:pt x="0" y="8549"/>
                </a:lnTo>
                <a:lnTo>
                  <a:pt x="49" y="8964"/>
                </a:lnTo>
                <a:lnTo>
                  <a:pt x="98" y="9379"/>
                </a:lnTo>
                <a:lnTo>
                  <a:pt x="171" y="9770"/>
                </a:lnTo>
                <a:lnTo>
                  <a:pt x="244" y="10161"/>
                </a:lnTo>
                <a:lnTo>
                  <a:pt x="366" y="10551"/>
                </a:lnTo>
                <a:lnTo>
                  <a:pt x="489" y="10918"/>
                </a:lnTo>
                <a:lnTo>
                  <a:pt x="635" y="11309"/>
                </a:lnTo>
                <a:lnTo>
                  <a:pt x="806" y="11650"/>
                </a:lnTo>
                <a:lnTo>
                  <a:pt x="977" y="12017"/>
                </a:lnTo>
                <a:lnTo>
                  <a:pt x="1172" y="12359"/>
                </a:lnTo>
                <a:lnTo>
                  <a:pt x="1392" y="12676"/>
                </a:lnTo>
                <a:lnTo>
                  <a:pt x="1612" y="12994"/>
                </a:lnTo>
                <a:lnTo>
                  <a:pt x="1856" y="13311"/>
                </a:lnTo>
                <a:lnTo>
                  <a:pt x="2125" y="13604"/>
                </a:lnTo>
                <a:lnTo>
                  <a:pt x="2394" y="13873"/>
                </a:lnTo>
                <a:lnTo>
                  <a:pt x="2662" y="14142"/>
                </a:lnTo>
                <a:lnTo>
                  <a:pt x="2955" y="14410"/>
                </a:lnTo>
                <a:lnTo>
                  <a:pt x="3273" y="14655"/>
                </a:lnTo>
                <a:lnTo>
                  <a:pt x="3590" y="14874"/>
                </a:lnTo>
                <a:lnTo>
                  <a:pt x="3908" y="15094"/>
                </a:lnTo>
                <a:lnTo>
                  <a:pt x="4250" y="15290"/>
                </a:lnTo>
                <a:lnTo>
                  <a:pt x="4616" y="15460"/>
                </a:lnTo>
                <a:lnTo>
                  <a:pt x="4958" y="15631"/>
                </a:lnTo>
                <a:lnTo>
                  <a:pt x="5349" y="15778"/>
                </a:lnTo>
                <a:lnTo>
                  <a:pt x="5715" y="15900"/>
                </a:lnTo>
                <a:lnTo>
                  <a:pt x="6106" y="16022"/>
                </a:lnTo>
                <a:lnTo>
                  <a:pt x="6497" y="16095"/>
                </a:lnTo>
                <a:lnTo>
                  <a:pt x="6887" y="16169"/>
                </a:lnTo>
                <a:lnTo>
                  <a:pt x="7303" y="16218"/>
                </a:lnTo>
                <a:lnTo>
                  <a:pt x="7718" y="16266"/>
                </a:lnTo>
                <a:lnTo>
                  <a:pt x="8548" y="16266"/>
                </a:lnTo>
                <a:lnTo>
                  <a:pt x="8963" y="16218"/>
                </a:lnTo>
                <a:lnTo>
                  <a:pt x="9379" y="16169"/>
                </a:lnTo>
                <a:lnTo>
                  <a:pt x="9769" y="16095"/>
                </a:lnTo>
                <a:lnTo>
                  <a:pt x="10160" y="16022"/>
                </a:lnTo>
                <a:lnTo>
                  <a:pt x="10551" y="15900"/>
                </a:lnTo>
                <a:lnTo>
                  <a:pt x="10942" y="15778"/>
                </a:lnTo>
                <a:lnTo>
                  <a:pt x="11308" y="15631"/>
                </a:lnTo>
                <a:lnTo>
                  <a:pt x="11650" y="15460"/>
                </a:lnTo>
                <a:lnTo>
                  <a:pt x="12016" y="15290"/>
                </a:lnTo>
                <a:lnTo>
                  <a:pt x="12358" y="15094"/>
                </a:lnTo>
                <a:lnTo>
                  <a:pt x="12676" y="14874"/>
                </a:lnTo>
                <a:lnTo>
                  <a:pt x="12993" y="14655"/>
                </a:lnTo>
                <a:lnTo>
                  <a:pt x="13311" y="14410"/>
                </a:lnTo>
                <a:lnTo>
                  <a:pt x="13604" y="14142"/>
                </a:lnTo>
                <a:lnTo>
                  <a:pt x="13872" y="13873"/>
                </a:lnTo>
                <a:lnTo>
                  <a:pt x="14166" y="13604"/>
                </a:lnTo>
                <a:lnTo>
                  <a:pt x="14410" y="13311"/>
                </a:lnTo>
                <a:lnTo>
                  <a:pt x="14654" y="12994"/>
                </a:lnTo>
                <a:lnTo>
                  <a:pt x="14874" y="12676"/>
                </a:lnTo>
                <a:lnTo>
                  <a:pt x="15094" y="12359"/>
                </a:lnTo>
                <a:lnTo>
                  <a:pt x="15289" y="12017"/>
                </a:lnTo>
                <a:lnTo>
                  <a:pt x="15460" y="11650"/>
                </a:lnTo>
                <a:lnTo>
                  <a:pt x="15631" y="11309"/>
                </a:lnTo>
                <a:lnTo>
                  <a:pt x="15777" y="10918"/>
                </a:lnTo>
                <a:lnTo>
                  <a:pt x="15900" y="10551"/>
                </a:lnTo>
                <a:lnTo>
                  <a:pt x="16022" y="10161"/>
                </a:lnTo>
                <a:lnTo>
                  <a:pt x="16095" y="9770"/>
                </a:lnTo>
                <a:lnTo>
                  <a:pt x="16168" y="9379"/>
                </a:lnTo>
                <a:lnTo>
                  <a:pt x="16217" y="8964"/>
                </a:lnTo>
                <a:lnTo>
                  <a:pt x="16266" y="8549"/>
                </a:lnTo>
                <a:lnTo>
                  <a:pt x="16266" y="8134"/>
                </a:lnTo>
                <a:lnTo>
                  <a:pt x="16266" y="7718"/>
                </a:lnTo>
                <a:lnTo>
                  <a:pt x="16217" y="7303"/>
                </a:lnTo>
                <a:lnTo>
                  <a:pt x="16168" y="6888"/>
                </a:lnTo>
                <a:lnTo>
                  <a:pt x="16095" y="6497"/>
                </a:lnTo>
                <a:lnTo>
                  <a:pt x="16022" y="6106"/>
                </a:lnTo>
                <a:lnTo>
                  <a:pt x="15900" y="5716"/>
                </a:lnTo>
                <a:lnTo>
                  <a:pt x="15777" y="5349"/>
                </a:lnTo>
                <a:lnTo>
                  <a:pt x="15631" y="4959"/>
                </a:lnTo>
                <a:lnTo>
                  <a:pt x="15460" y="4617"/>
                </a:lnTo>
                <a:lnTo>
                  <a:pt x="15289" y="4250"/>
                </a:lnTo>
                <a:lnTo>
                  <a:pt x="15094" y="3908"/>
                </a:lnTo>
                <a:lnTo>
                  <a:pt x="14874" y="3591"/>
                </a:lnTo>
                <a:lnTo>
                  <a:pt x="14654" y="3273"/>
                </a:lnTo>
                <a:lnTo>
                  <a:pt x="14410" y="2956"/>
                </a:lnTo>
                <a:lnTo>
                  <a:pt x="14166" y="2663"/>
                </a:lnTo>
                <a:lnTo>
                  <a:pt x="13872" y="2394"/>
                </a:lnTo>
                <a:lnTo>
                  <a:pt x="13604" y="2125"/>
                </a:lnTo>
                <a:lnTo>
                  <a:pt x="13311" y="1857"/>
                </a:lnTo>
                <a:lnTo>
                  <a:pt x="12993" y="1613"/>
                </a:lnTo>
                <a:lnTo>
                  <a:pt x="12676" y="1393"/>
                </a:lnTo>
                <a:lnTo>
                  <a:pt x="12358" y="1173"/>
                </a:lnTo>
                <a:lnTo>
                  <a:pt x="12016" y="978"/>
                </a:lnTo>
                <a:lnTo>
                  <a:pt x="11650" y="807"/>
                </a:lnTo>
                <a:lnTo>
                  <a:pt x="11308" y="636"/>
                </a:lnTo>
                <a:lnTo>
                  <a:pt x="10942" y="489"/>
                </a:lnTo>
                <a:lnTo>
                  <a:pt x="10551" y="367"/>
                </a:lnTo>
                <a:lnTo>
                  <a:pt x="10160" y="245"/>
                </a:lnTo>
                <a:lnTo>
                  <a:pt x="9769" y="172"/>
                </a:lnTo>
                <a:lnTo>
                  <a:pt x="9379" y="98"/>
                </a:lnTo>
                <a:lnTo>
                  <a:pt x="8963" y="50"/>
                </a:lnTo>
                <a:lnTo>
                  <a:pt x="854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7" name="Shape 637"/>
          <p:cNvSpPr/>
          <p:nvPr/>
        </p:nvSpPr>
        <p:spPr>
          <a:xfrm>
            <a:off x="2616754" y="3793571"/>
            <a:ext cx="339959" cy="297094"/>
          </a:xfrm>
          <a:custGeom>
            <a:avLst/>
            <a:gdLst/>
            <a:ahLst/>
            <a:cxnLst/>
            <a:rect l="0" t="0" r="0" b="0"/>
            <a:pathLst>
              <a:path w="16266" h="14215" extrusionOk="0">
                <a:moveTo>
                  <a:pt x="8597" y="4397"/>
                </a:moveTo>
                <a:lnTo>
                  <a:pt x="8719" y="4421"/>
                </a:lnTo>
                <a:lnTo>
                  <a:pt x="8866" y="4445"/>
                </a:lnTo>
                <a:lnTo>
                  <a:pt x="8988" y="4519"/>
                </a:lnTo>
                <a:lnTo>
                  <a:pt x="9085" y="4616"/>
                </a:lnTo>
                <a:lnTo>
                  <a:pt x="9159" y="4714"/>
                </a:lnTo>
                <a:lnTo>
                  <a:pt x="9208" y="4836"/>
                </a:lnTo>
                <a:lnTo>
                  <a:pt x="9232" y="4958"/>
                </a:lnTo>
                <a:lnTo>
                  <a:pt x="9256" y="5105"/>
                </a:lnTo>
                <a:lnTo>
                  <a:pt x="8963" y="8939"/>
                </a:lnTo>
                <a:lnTo>
                  <a:pt x="8939" y="9086"/>
                </a:lnTo>
                <a:lnTo>
                  <a:pt x="8890" y="9232"/>
                </a:lnTo>
                <a:lnTo>
                  <a:pt x="8817" y="9330"/>
                </a:lnTo>
                <a:lnTo>
                  <a:pt x="8719" y="9452"/>
                </a:lnTo>
                <a:lnTo>
                  <a:pt x="8597" y="9525"/>
                </a:lnTo>
                <a:lnTo>
                  <a:pt x="8475" y="9599"/>
                </a:lnTo>
                <a:lnTo>
                  <a:pt x="8353" y="9648"/>
                </a:lnTo>
                <a:lnTo>
                  <a:pt x="7913" y="9648"/>
                </a:lnTo>
                <a:lnTo>
                  <a:pt x="7791" y="9599"/>
                </a:lnTo>
                <a:lnTo>
                  <a:pt x="7669" y="9525"/>
                </a:lnTo>
                <a:lnTo>
                  <a:pt x="7547" y="9452"/>
                </a:lnTo>
                <a:lnTo>
                  <a:pt x="7449" y="9330"/>
                </a:lnTo>
                <a:lnTo>
                  <a:pt x="7376" y="9232"/>
                </a:lnTo>
                <a:lnTo>
                  <a:pt x="7327" y="9086"/>
                </a:lnTo>
                <a:lnTo>
                  <a:pt x="7303" y="8939"/>
                </a:lnTo>
                <a:lnTo>
                  <a:pt x="7010" y="5105"/>
                </a:lnTo>
                <a:lnTo>
                  <a:pt x="7034" y="4958"/>
                </a:lnTo>
                <a:lnTo>
                  <a:pt x="7058" y="4836"/>
                </a:lnTo>
                <a:lnTo>
                  <a:pt x="7107" y="4714"/>
                </a:lnTo>
                <a:lnTo>
                  <a:pt x="7180" y="4616"/>
                </a:lnTo>
                <a:lnTo>
                  <a:pt x="7278" y="4519"/>
                </a:lnTo>
                <a:lnTo>
                  <a:pt x="7400" y="4445"/>
                </a:lnTo>
                <a:lnTo>
                  <a:pt x="7547" y="4421"/>
                </a:lnTo>
                <a:lnTo>
                  <a:pt x="7669" y="4397"/>
                </a:lnTo>
                <a:close/>
                <a:moveTo>
                  <a:pt x="8133" y="10429"/>
                </a:moveTo>
                <a:lnTo>
                  <a:pt x="8328" y="10454"/>
                </a:lnTo>
                <a:lnTo>
                  <a:pt x="8499" y="10502"/>
                </a:lnTo>
                <a:lnTo>
                  <a:pt x="8670" y="10600"/>
                </a:lnTo>
                <a:lnTo>
                  <a:pt x="8817" y="10722"/>
                </a:lnTo>
                <a:lnTo>
                  <a:pt x="8939" y="10869"/>
                </a:lnTo>
                <a:lnTo>
                  <a:pt x="9037" y="11040"/>
                </a:lnTo>
                <a:lnTo>
                  <a:pt x="9085" y="11211"/>
                </a:lnTo>
                <a:lnTo>
                  <a:pt x="9110" y="11406"/>
                </a:lnTo>
                <a:lnTo>
                  <a:pt x="9085" y="11601"/>
                </a:lnTo>
                <a:lnTo>
                  <a:pt x="9037" y="11797"/>
                </a:lnTo>
                <a:lnTo>
                  <a:pt x="8939" y="11943"/>
                </a:lnTo>
                <a:lnTo>
                  <a:pt x="8817" y="12090"/>
                </a:lnTo>
                <a:lnTo>
                  <a:pt x="8670" y="12212"/>
                </a:lnTo>
                <a:lnTo>
                  <a:pt x="8499" y="12310"/>
                </a:lnTo>
                <a:lnTo>
                  <a:pt x="8328" y="12359"/>
                </a:lnTo>
                <a:lnTo>
                  <a:pt x="8133" y="12383"/>
                </a:lnTo>
                <a:lnTo>
                  <a:pt x="7938" y="12359"/>
                </a:lnTo>
                <a:lnTo>
                  <a:pt x="7742" y="12310"/>
                </a:lnTo>
                <a:lnTo>
                  <a:pt x="7596" y="12212"/>
                </a:lnTo>
                <a:lnTo>
                  <a:pt x="7449" y="12090"/>
                </a:lnTo>
                <a:lnTo>
                  <a:pt x="7327" y="11943"/>
                </a:lnTo>
                <a:lnTo>
                  <a:pt x="7229" y="11797"/>
                </a:lnTo>
                <a:lnTo>
                  <a:pt x="7180" y="11601"/>
                </a:lnTo>
                <a:lnTo>
                  <a:pt x="7156" y="11406"/>
                </a:lnTo>
                <a:lnTo>
                  <a:pt x="7180" y="11211"/>
                </a:lnTo>
                <a:lnTo>
                  <a:pt x="7229" y="11040"/>
                </a:lnTo>
                <a:lnTo>
                  <a:pt x="7327" y="10869"/>
                </a:lnTo>
                <a:lnTo>
                  <a:pt x="7449" y="10722"/>
                </a:lnTo>
                <a:lnTo>
                  <a:pt x="7596" y="10600"/>
                </a:lnTo>
                <a:lnTo>
                  <a:pt x="7742" y="10502"/>
                </a:lnTo>
                <a:lnTo>
                  <a:pt x="7938" y="10454"/>
                </a:lnTo>
                <a:lnTo>
                  <a:pt x="8133" y="10429"/>
                </a:lnTo>
                <a:close/>
                <a:moveTo>
                  <a:pt x="7986" y="0"/>
                </a:moveTo>
                <a:lnTo>
                  <a:pt x="7864" y="25"/>
                </a:lnTo>
                <a:lnTo>
                  <a:pt x="7742" y="74"/>
                </a:lnTo>
                <a:lnTo>
                  <a:pt x="7620" y="123"/>
                </a:lnTo>
                <a:lnTo>
                  <a:pt x="7522" y="196"/>
                </a:lnTo>
                <a:lnTo>
                  <a:pt x="7425" y="294"/>
                </a:lnTo>
                <a:lnTo>
                  <a:pt x="7327" y="391"/>
                </a:lnTo>
                <a:lnTo>
                  <a:pt x="7254" y="489"/>
                </a:lnTo>
                <a:lnTo>
                  <a:pt x="147" y="12700"/>
                </a:lnTo>
                <a:lnTo>
                  <a:pt x="73" y="12823"/>
                </a:lnTo>
                <a:lnTo>
                  <a:pt x="25" y="12945"/>
                </a:lnTo>
                <a:lnTo>
                  <a:pt x="0" y="13067"/>
                </a:lnTo>
                <a:lnTo>
                  <a:pt x="0" y="13213"/>
                </a:lnTo>
                <a:lnTo>
                  <a:pt x="0" y="13335"/>
                </a:lnTo>
                <a:lnTo>
                  <a:pt x="25" y="13458"/>
                </a:lnTo>
                <a:lnTo>
                  <a:pt x="73" y="13604"/>
                </a:lnTo>
                <a:lnTo>
                  <a:pt x="147" y="13726"/>
                </a:lnTo>
                <a:lnTo>
                  <a:pt x="220" y="13824"/>
                </a:lnTo>
                <a:lnTo>
                  <a:pt x="293" y="13922"/>
                </a:lnTo>
                <a:lnTo>
                  <a:pt x="391" y="14019"/>
                </a:lnTo>
                <a:lnTo>
                  <a:pt x="513" y="14093"/>
                </a:lnTo>
                <a:lnTo>
                  <a:pt x="635" y="14141"/>
                </a:lnTo>
                <a:lnTo>
                  <a:pt x="757" y="14190"/>
                </a:lnTo>
                <a:lnTo>
                  <a:pt x="879" y="14215"/>
                </a:lnTo>
                <a:lnTo>
                  <a:pt x="15387" y="14215"/>
                </a:lnTo>
                <a:lnTo>
                  <a:pt x="15509" y="14190"/>
                </a:lnTo>
                <a:lnTo>
                  <a:pt x="15631" y="14141"/>
                </a:lnTo>
                <a:lnTo>
                  <a:pt x="15753" y="14093"/>
                </a:lnTo>
                <a:lnTo>
                  <a:pt x="15875" y="14019"/>
                </a:lnTo>
                <a:lnTo>
                  <a:pt x="15973" y="13922"/>
                </a:lnTo>
                <a:lnTo>
                  <a:pt x="16046" y="13824"/>
                </a:lnTo>
                <a:lnTo>
                  <a:pt x="16119" y="13726"/>
                </a:lnTo>
                <a:lnTo>
                  <a:pt x="16193" y="13604"/>
                </a:lnTo>
                <a:lnTo>
                  <a:pt x="16241" y="13458"/>
                </a:lnTo>
                <a:lnTo>
                  <a:pt x="16266" y="13335"/>
                </a:lnTo>
                <a:lnTo>
                  <a:pt x="16266" y="13213"/>
                </a:lnTo>
                <a:lnTo>
                  <a:pt x="16266" y="13067"/>
                </a:lnTo>
                <a:lnTo>
                  <a:pt x="16241" y="12945"/>
                </a:lnTo>
                <a:lnTo>
                  <a:pt x="16193" y="12823"/>
                </a:lnTo>
                <a:lnTo>
                  <a:pt x="16119" y="12700"/>
                </a:lnTo>
                <a:lnTo>
                  <a:pt x="9012" y="489"/>
                </a:lnTo>
                <a:lnTo>
                  <a:pt x="8939" y="391"/>
                </a:lnTo>
                <a:lnTo>
                  <a:pt x="8841" y="294"/>
                </a:lnTo>
                <a:lnTo>
                  <a:pt x="8744" y="196"/>
                </a:lnTo>
                <a:lnTo>
                  <a:pt x="8646" y="123"/>
                </a:lnTo>
                <a:lnTo>
                  <a:pt x="8524" y="74"/>
                </a:lnTo>
                <a:lnTo>
                  <a:pt x="8402" y="25"/>
                </a:lnTo>
                <a:lnTo>
                  <a:pt x="825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8" name="Shape 638"/>
          <p:cNvSpPr/>
          <p:nvPr/>
        </p:nvSpPr>
        <p:spPr>
          <a:xfrm>
            <a:off x="3742304" y="3770601"/>
            <a:ext cx="343053" cy="343032"/>
          </a:xfrm>
          <a:custGeom>
            <a:avLst/>
            <a:gdLst/>
            <a:ahLst/>
            <a:cxnLst/>
            <a:rect l="0" t="0" r="0" b="0"/>
            <a:pathLst>
              <a:path w="16414" h="16413" extrusionOk="0">
                <a:moveTo>
                  <a:pt x="10088" y="5080"/>
                </a:moveTo>
                <a:lnTo>
                  <a:pt x="10234" y="5105"/>
                </a:lnTo>
                <a:lnTo>
                  <a:pt x="10307" y="5129"/>
                </a:lnTo>
                <a:lnTo>
                  <a:pt x="10356" y="5178"/>
                </a:lnTo>
                <a:lnTo>
                  <a:pt x="11235" y="6057"/>
                </a:lnTo>
                <a:lnTo>
                  <a:pt x="11284" y="6106"/>
                </a:lnTo>
                <a:lnTo>
                  <a:pt x="11309" y="6179"/>
                </a:lnTo>
                <a:lnTo>
                  <a:pt x="11333" y="6326"/>
                </a:lnTo>
                <a:lnTo>
                  <a:pt x="11309" y="6473"/>
                </a:lnTo>
                <a:lnTo>
                  <a:pt x="11284" y="6546"/>
                </a:lnTo>
                <a:lnTo>
                  <a:pt x="11235" y="6595"/>
                </a:lnTo>
                <a:lnTo>
                  <a:pt x="9892" y="7938"/>
                </a:lnTo>
                <a:lnTo>
                  <a:pt x="9843" y="7987"/>
                </a:lnTo>
                <a:lnTo>
                  <a:pt x="9819" y="8060"/>
                </a:lnTo>
                <a:lnTo>
                  <a:pt x="9795" y="8207"/>
                </a:lnTo>
                <a:lnTo>
                  <a:pt x="9819" y="8353"/>
                </a:lnTo>
                <a:lnTo>
                  <a:pt x="9843" y="8426"/>
                </a:lnTo>
                <a:lnTo>
                  <a:pt x="9892" y="8475"/>
                </a:lnTo>
                <a:lnTo>
                  <a:pt x="11235" y="9818"/>
                </a:lnTo>
                <a:lnTo>
                  <a:pt x="11284" y="9867"/>
                </a:lnTo>
                <a:lnTo>
                  <a:pt x="11309" y="9941"/>
                </a:lnTo>
                <a:lnTo>
                  <a:pt x="11333" y="10087"/>
                </a:lnTo>
                <a:lnTo>
                  <a:pt x="11309" y="10234"/>
                </a:lnTo>
                <a:lnTo>
                  <a:pt x="11284" y="10307"/>
                </a:lnTo>
                <a:lnTo>
                  <a:pt x="11235" y="10356"/>
                </a:lnTo>
                <a:lnTo>
                  <a:pt x="10356" y="11235"/>
                </a:lnTo>
                <a:lnTo>
                  <a:pt x="10307" y="11284"/>
                </a:lnTo>
                <a:lnTo>
                  <a:pt x="10234" y="11308"/>
                </a:lnTo>
                <a:lnTo>
                  <a:pt x="10088" y="11333"/>
                </a:lnTo>
                <a:lnTo>
                  <a:pt x="9941" y="11308"/>
                </a:lnTo>
                <a:lnTo>
                  <a:pt x="9868" y="11284"/>
                </a:lnTo>
                <a:lnTo>
                  <a:pt x="9819" y="11235"/>
                </a:lnTo>
                <a:lnTo>
                  <a:pt x="8476" y="9892"/>
                </a:lnTo>
                <a:lnTo>
                  <a:pt x="8427" y="9843"/>
                </a:lnTo>
                <a:lnTo>
                  <a:pt x="8354" y="9818"/>
                </a:lnTo>
                <a:lnTo>
                  <a:pt x="8207" y="9794"/>
                </a:lnTo>
                <a:lnTo>
                  <a:pt x="8061" y="9818"/>
                </a:lnTo>
                <a:lnTo>
                  <a:pt x="7987" y="9843"/>
                </a:lnTo>
                <a:lnTo>
                  <a:pt x="7938" y="9892"/>
                </a:lnTo>
                <a:lnTo>
                  <a:pt x="6595" y="11235"/>
                </a:lnTo>
                <a:lnTo>
                  <a:pt x="6546" y="11284"/>
                </a:lnTo>
                <a:lnTo>
                  <a:pt x="6473" y="11308"/>
                </a:lnTo>
                <a:lnTo>
                  <a:pt x="6326" y="11333"/>
                </a:lnTo>
                <a:lnTo>
                  <a:pt x="6180" y="11308"/>
                </a:lnTo>
                <a:lnTo>
                  <a:pt x="6107" y="11284"/>
                </a:lnTo>
                <a:lnTo>
                  <a:pt x="6058" y="11235"/>
                </a:lnTo>
                <a:lnTo>
                  <a:pt x="5179" y="10356"/>
                </a:lnTo>
                <a:lnTo>
                  <a:pt x="5130" y="10307"/>
                </a:lnTo>
                <a:lnTo>
                  <a:pt x="5105" y="10234"/>
                </a:lnTo>
                <a:lnTo>
                  <a:pt x="5081" y="10087"/>
                </a:lnTo>
                <a:lnTo>
                  <a:pt x="5105" y="9941"/>
                </a:lnTo>
                <a:lnTo>
                  <a:pt x="5130" y="9867"/>
                </a:lnTo>
                <a:lnTo>
                  <a:pt x="5179" y="9818"/>
                </a:lnTo>
                <a:lnTo>
                  <a:pt x="6522" y="8475"/>
                </a:lnTo>
                <a:lnTo>
                  <a:pt x="6571" y="8426"/>
                </a:lnTo>
                <a:lnTo>
                  <a:pt x="6595" y="8353"/>
                </a:lnTo>
                <a:lnTo>
                  <a:pt x="6620" y="8207"/>
                </a:lnTo>
                <a:lnTo>
                  <a:pt x="6595" y="8060"/>
                </a:lnTo>
                <a:lnTo>
                  <a:pt x="6571" y="7987"/>
                </a:lnTo>
                <a:lnTo>
                  <a:pt x="6522" y="7938"/>
                </a:lnTo>
                <a:lnTo>
                  <a:pt x="5179" y="6595"/>
                </a:lnTo>
                <a:lnTo>
                  <a:pt x="5130" y="6546"/>
                </a:lnTo>
                <a:lnTo>
                  <a:pt x="5105" y="6473"/>
                </a:lnTo>
                <a:lnTo>
                  <a:pt x="5081" y="6326"/>
                </a:lnTo>
                <a:lnTo>
                  <a:pt x="5105" y="6179"/>
                </a:lnTo>
                <a:lnTo>
                  <a:pt x="5130" y="6106"/>
                </a:lnTo>
                <a:lnTo>
                  <a:pt x="5179" y="6057"/>
                </a:lnTo>
                <a:lnTo>
                  <a:pt x="6058" y="5178"/>
                </a:lnTo>
                <a:lnTo>
                  <a:pt x="6107" y="5129"/>
                </a:lnTo>
                <a:lnTo>
                  <a:pt x="6180" y="5105"/>
                </a:lnTo>
                <a:lnTo>
                  <a:pt x="6326" y="5080"/>
                </a:lnTo>
                <a:lnTo>
                  <a:pt x="6473" y="5105"/>
                </a:lnTo>
                <a:lnTo>
                  <a:pt x="6546" y="5129"/>
                </a:lnTo>
                <a:lnTo>
                  <a:pt x="6595" y="5178"/>
                </a:lnTo>
                <a:lnTo>
                  <a:pt x="7938" y="6521"/>
                </a:lnTo>
                <a:lnTo>
                  <a:pt x="7987" y="6570"/>
                </a:lnTo>
                <a:lnTo>
                  <a:pt x="8061" y="6595"/>
                </a:lnTo>
                <a:lnTo>
                  <a:pt x="8207" y="6619"/>
                </a:lnTo>
                <a:lnTo>
                  <a:pt x="8354" y="6595"/>
                </a:lnTo>
                <a:lnTo>
                  <a:pt x="8427" y="6570"/>
                </a:lnTo>
                <a:lnTo>
                  <a:pt x="8476" y="6521"/>
                </a:lnTo>
                <a:lnTo>
                  <a:pt x="9819" y="5178"/>
                </a:lnTo>
                <a:lnTo>
                  <a:pt x="9868" y="5129"/>
                </a:lnTo>
                <a:lnTo>
                  <a:pt x="9941" y="5105"/>
                </a:lnTo>
                <a:lnTo>
                  <a:pt x="10088" y="5080"/>
                </a:lnTo>
                <a:close/>
                <a:moveTo>
                  <a:pt x="5130" y="0"/>
                </a:moveTo>
                <a:lnTo>
                  <a:pt x="4934" y="25"/>
                </a:lnTo>
                <a:lnTo>
                  <a:pt x="4739" y="74"/>
                </a:lnTo>
                <a:lnTo>
                  <a:pt x="4568" y="171"/>
                </a:lnTo>
                <a:lnTo>
                  <a:pt x="4397" y="293"/>
                </a:lnTo>
                <a:lnTo>
                  <a:pt x="294" y="4397"/>
                </a:lnTo>
                <a:lnTo>
                  <a:pt x="172" y="4568"/>
                </a:lnTo>
                <a:lnTo>
                  <a:pt x="74" y="4738"/>
                </a:lnTo>
                <a:lnTo>
                  <a:pt x="25" y="4934"/>
                </a:lnTo>
                <a:lnTo>
                  <a:pt x="1" y="5129"/>
                </a:lnTo>
                <a:lnTo>
                  <a:pt x="1" y="11284"/>
                </a:lnTo>
                <a:lnTo>
                  <a:pt x="25" y="11479"/>
                </a:lnTo>
                <a:lnTo>
                  <a:pt x="74" y="11675"/>
                </a:lnTo>
                <a:lnTo>
                  <a:pt x="172" y="11846"/>
                </a:lnTo>
                <a:lnTo>
                  <a:pt x="294" y="12017"/>
                </a:lnTo>
                <a:lnTo>
                  <a:pt x="4397" y="16120"/>
                </a:lnTo>
                <a:lnTo>
                  <a:pt x="4568" y="16242"/>
                </a:lnTo>
                <a:lnTo>
                  <a:pt x="4739" y="16339"/>
                </a:lnTo>
                <a:lnTo>
                  <a:pt x="4934" y="16388"/>
                </a:lnTo>
                <a:lnTo>
                  <a:pt x="5130" y="16413"/>
                </a:lnTo>
                <a:lnTo>
                  <a:pt x="11284" y="16413"/>
                </a:lnTo>
                <a:lnTo>
                  <a:pt x="11480" y="16388"/>
                </a:lnTo>
                <a:lnTo>
                  <a:pt x="11675" y="16339"/>
                </a:lnTo>
                <a:lnTo>
                  <a:pt x="11846" y="16242"/>
                </a:lnTo>
                <a:lnTo>
                  <a:pt x="12017" y="16120"/>
                </a:lnTo>
                <a:lnTo>
                  <a:pt x="16120" y="12017"/>
                </a:lnTo>
                <a:lnTo>
                  <a:pt x="16242" y="11846"/>
                </a:lnTo>
                <a:lnTo>
                  <a:pt x="16340" y="11675"/>
                </a:lnTo>
                <a:lnTo>
                  <a:pt x="16389" y="11479"/>
                </a:lnTo>
                <a:lnTo>
                  <a:pt x="16413" y="11284"/>
                </a:lnTo>
                <a:lnTo>
                  <a:pt x="16413" y="5129"/>
                </a:lnTo>
                <a:lnTo>
                  <a:pt x="16389" y="4934"/>
                </a:lnTo>
                <a:lnTo>
                  <a:pt x="16340" y="4738"/>
                </a:lnTo>
                <a:lnTo>
                  <a:pt x="16242" y="4568"/>
                </a:lnTo>
                <a:lnTo>
                  <a:pt x="16120" y="4397"/>
                </a:lnTo>
                <a:lnTo>
                  <a:pt x="12017" y="293"/>
                </a:lnTo>
                <a:lnTo>
                  <a:pt x="11846" y="171"/>
                </a:lnTo>
                <a:lnTo>
                  <a:pt x="11675" y="74"/>
                </a:lnTo>
                <a:lnTo>
                  <a:pt x="11480" y="25"/>
                </a:lnTo>
                <a:lnTo>
                  <a:pt x="1128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9" name="Shape 639"/>
          <p:cNvGrpSpPr/>
          <p:nvPr/>
        </p:nvGrpSpPr>
        <p:grpSpPr>
          <a:xfrm>
            <a:off x="4280686" y="3775560"/>
            <a:ext cx="393045" cy="332833"/>
            <a:chOff x="5275975" y="4344850"/>
            <a:chExt cx="470150" cy="398125"/>
          </a:xfrm>
        </p:grpSpPr>
        <p:sp>
          <p:nvSpPr>
            <p:cNvPr id="640" name="Shape 640"/>
            <p:cNvSpPr/>
            <p:nvPr/>
          </p:nvSpPr>
          <p:spPr>
            <a:xfrm>
              <a:off x="5661250" y="4690450"/>
              <a:ext cx="65950" cy="52525"/>
            </a:xfrm>
            <a:custGeom>
              <a:avLst/>
              <a:gdLst/>
              <a:ahLst/>
              <a:cxnLst/>
              <a:rect l="0" t="0" r="0" b="0"/>
              <a:pathLst>
                <a:path w="2638" h="2101" extrusionOk="0">
                  <a:moveTo>
                    <a:pt x="0" y="0"/>
                  </a:moveTo>
                  <a:lnTo>
                    <a:pt x="0" y="782"/>
                  </a:lnTo>
                  <a:lnTo>
                    <a:pt x="25" y="1050"/>
                  </a:lnTo>
                  <a:lnTo>
                    <a:pt x="122" y="1295"/>
                  </a:lnTo>
                  <a:lnTo>
                    <a:pt x="244" y="1514"/>
                  </a:lnTo>
                  <a:lnTo>
                    <a:pt x="391" y="1710"/>
                  </a:lnTo>
                  <a:lnTo>
                    <a:pt x="586" y="1856"/>
                  </a:lnTo>
                  <a:lnTo>
                    <a:pt x="806" y="1978"/>
                  </a:lnTo>
                  <a:lnTo>
                    <a:pt x="1050" y="2076"/>
                  </a:lnTo>
                  <a:lnTo>
                    <a:pt x="1319" y="2100"/>
                  </a:lnTo>
                  <a:lnTo>
                    <a:pt x="1588" y="2076"/>
                  </a:lnTo>
                  <a:lnTo>
                    <a:pt x="1832" y="1978"/>
                  </a:lnTo>
                  <a:lnTo>
                    <a:pt x="2052" y="1856"/>
                  </a:lnTo>
                  <a:lnTo>
                    <a:pt x="2247" y="1710"/>
                  </a:lnTo>
                  <a:lnTo>
                    <a:pt x="2418" y="1514"/>
                  </a:lnTo>
                  <a:lnTo>
                    <a:pt x="2540" y="1295"/>
                  </a:lnTo>
                  <a:lnTo>
                    <a:pt x="2613" y="1050"/>
                  </a:lnTo>
                  <a:lnTo>
                    <a:pt x="2638" y="782"/>
                  </a:lnTo>
                  <a:lnTo>
                    <a:pt x="26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Shape 641"/>
            <p:cNvSpPr/>
            <p:nvPr/>
          </p:nvSpPr>
          <p:spPr>
            <a:xfrm>
              <a:off x="5294900" y="4690450"/>
              <a:ext cx="65950" cy="52525"/>
            </a:xfrm>
            <a:custGeom>
              <a:avLst/>
              <a:gdLst/>
              <a:ahLst/>
              <a:cxnLst/>
              <a:rect l="0" t="0" r="0" b="0"/>
              <a:pathLst>
                <a:path w="2638" h="2101" extrusionOk="0">
                  <a:moveTo>
                    <a:pt x="0" y="0"/>
                  </a:moveTo>
                  <a:lnTo>
                    <a:pt x="0" y="782"/>
                  </a:lnTo>
                  <a:lnTo>
                    <a:pt x="25" y="1050"/>
                  </a:lnTo>
                  <a:lnTo>
                    <a:pt x="98" y="1295"/>
                  </a:lnTo>
                  <a:lnTo>
                    <a:pt x="220" y="1514"/>
                  </a:lnTo>
                  <a:lnTo>
                    <a:pt x="391" y="1710"/>
                  </a:lnTo>
                  <a:lnTo>
                    <a:pt x="586" y="1856"/>
                  </a:lnTo>
                  <a:lnTo>
                    <a:pt x="806" y="1978"/>
                  </a:lnTo>
                  <a:lnTo>
                    <a:pt x="1050" y="2076"/>
                  </a:lnTo>
                  <a:lnTo>
                    <a:pt x="1319" y="2100"/>
                  </a:lnTo>
                  <a:lnTo>
                    <a:pt x="1588" y="2076"/>
                  </a:lnTo>
                  <a:lnTo>
                    <a:pt x="1832" y="1978"/>
                  </a:lnTo>
                  <a:lnTo>
                    <a:pt x="2052" y="1856"/>
                  </a:lnTo>
                  <a:lnTo>
                    <a:pt x="2247" y="1710"/>
                  </a:lnTo>
                  <a:lnTo>
                    <a:pt x="2394" y="1514"/>
                  </a:lnTo>
                  <a:lnTo>
                    <a:pt x="2516" y="1295"/>
                  </a:lnTo>
                  <a:lnTo>
                    <a:pt x="2614" y="1050"/>
                  </a:lnTo>
                  <a:lnTo>
                    <a:pt x="2638" y="782"/>
                  </a:lnTo>
                  <a:lnTo>
                    <a:pt x="26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Shape 642"/>
            <p:cNvSpPr/>
            <p:nvPr/>
          </p:nvSpPr>
          <p:spPr>
            <a:xfrm>
              <a:off x="5275975" y="4344850"/>
              <a:ext cx="470150" cy="334025"/>
            </a:xfrm>
            <a:custGeom>
              <a:avLst/>
              <a:gdLst/>
              <a:ahLst/>
              <a:cxnLst/>
              <a:rect l="0" t="0" r="0" b="0"/>
              <a:pathLst>
                <a:path w="18806" h="13361" extrusionOk="0">
                  <a:moveTo>
                    <a:pt x="10062" y="1344"/>
                  </a:moveTo>
                  <a:lnTo>
                    <a:pt x="10673" y="1368"/>
                  </a:lnTo>
                  <a:lnTo>
                    <a:pt x="11699" y="1442"/>
                  </a:lnTo>
                  <a:lnTo>
                    <a:pt x="12529" y="1564"/>
                  </a:lnTo>
                  <a:lnTo>
                    <a:pt x="13164" y="1686"/>
                  </a:lnTo>
                  <a:lnTo>
                    <a:pt x="13628" y="1808"/>
                  </a:lnTo>
                  <a:lnTo>
                    <a:pt x="13946" y="1906"/>
                  </a:lnTo>
                  <a:lnTo>
                    <a:pt x="14166" y="2003"/>
                  </a:lnTo>
                  <a:lnTo>
                    <a:pt x="14214" y="2052"/>
                  </a:lnTo>
                  <a:lnTo>
                    <a:pt x="14288" y="2174"/>
                  </a:lnTo>
                  <a:lnTo>
                    <a:pt x="14459" y="2638"/>
                  </a:lnTo>
                  <a:lnTo>
                    <a:pt x="14678" y="3273"/>
                  </a:lnTo>
                  <a:lnTo>
                    <a:pt x="14898" y="4006"/>
                  </a:lnTo>
                  <a:lnTo>
                    <a:pt x="15313" y="5374"/>
                  </a:lnTo>
                  <a:lnTo>
                    <a:pt x="15484" y="5984"/>
                  </a:lnTo>
                  <a:lnTo>
                    <a:pt x="15460" y="6033"/>
                  </a:lnTo>
                  <a:lnTo>
                    <a:pt x="15411" y="6106"/>
                  </a:lnTo>
                  <a:lnTo>
                    <a:pt x="15313" y="6180"/>
                  </a:lnTo>
                  <a:lnTo>
                    <a:pt x="15167" y="6277"/>
                  </a:lnTo>
                  <a:lnTo>
                    <a:pt x="14972" y="6399"/>
                  </a:lnTo>
                  <a:lnTo>
                    <a:pt x="14727" y="6522"/>
                  </a:lnTo>
                  <a:lnTo>
                    <a:pt x="14410" y="6619"/>
                  </a:lnTo>
                  <a:lnTo>
                    <a:pt x="14068" y="6741"/>
                  </a:lnTo>
                  <a:lnTo>
                    <a:pt x="13677" y="6864"/>
                  </a:lnTo>
                  <a:lnTo>
                    <a:pt x="13213" y="6986"/>
                  </a:lnTo>
                  <a:lnTo>
                    <a:pt x="12725" y="7083"/>
                  </a:lnTo>
                  <a:lnTo>
                    <a:pt x="12163" y="7181"/>
                  </a:lnTo>
                  <a:lnTo>
                    <a:pt x="11552" y="7254"/>
                  </a:lnTo>
                  <a:lnTo>
                    <a:pt x="10893" y="7303"/>
                  </a:lnTo>
                  <a:lnTo>
                    <a:pt x="10185" y="7352"/>
                  </a:lnTo>
                  <a:lnTo>
                    <a:pt x="8622" y="7352"/>
                  </a:lnTo>
                  <a:lnTo>
                    <a:pt x="7913" y="7303"/>
                  </a:lnTo>
                  <a:lnTo>
                    <a:pt x="7254" y="7254"/>
                  </a:lnTo>
                  <a:lnTo>
                    <a:pt x="6643" y="7181"/>
                  </a:lnTo>
                  <a:lnTo>
                    <a:pt x="6082" y="7083"/>
                  </a:lnTo>
                  <a:lnTo>
                    <a:pt x="5593" y="6986"/>
                  </a:lnTo>
                  <a:lnTo>
                    <a:pt x="5129" y="6864"/>
                  </a:lnTo>
                  <a:lnTo>
                    <a:pt x="4738" y="6741"/>
                  </a:lnTo>
                  <a:lnTo>
                    <a:pt x="4396" y="6619"/>
                  </a:lnTo>
                  <a:lnTo>
                    <a:pt x="4079" y="6522"/>
                  </a:lnTo>
                  <a:lnTo>
                    <a:pt x="3835" y="6399"/>
                  </a:lnTo>
                  <a:lnTo>
                    <a:pt x="3639" y="6277"/>
                  </a:lnTo>
                  <a:lnTo>
                    <a:pt x="3493" y="6180"/>
                  </a:lnTo>
                  <a:lnTo>
                    <a:pt x="3395" y="6106"/>
                  </a:lnTo>
                  <a:lnTo>
                    <a:pt x="3346" y="6033"/>
                  </a:lnTo>
                  <a:lnTo>
                    <a:pt x="3322" y="5984"/>
                  </a:lnTo>
                  <a:lnTo>
                    <a:pt x="3493" y="5374"/>
                  </a:lnTo>
                  <a:lnTo>
                    <a:pt x="3908" y="4006"/>
                  </a:lnTo>
                  <a:lnTo>
                    <a:pt x="4128" y="3273"/>
                  </a:lnTo>
                  <a:lnTo>
                    <a:pt x="4347" y="2638"/>
                  </a:lnTo>
                  <a:lnTo>
                    <a:pt x="4518" y="2174"/>
                  </a:lnTo>
                  <a:lnTo>
                    <a:pt x="4592" y="2052"/>
                  </a:lnTo>
                  <a:lnTo>
                    <a:pt x="4641" y="2003"/>
                  </a:lnTo>
                  <a:lnTo>
                    <a:pt x="4860" y="1906"/>
                  </a:lnTo>
                  <a:lnTo>
                    <a:pt x="5178" y="1808"/>
                  </a:lnTo>
                  <a:lnTo>
                    <a:pt x="5642" y="1686"/>
                  </a:lnTo>
                  <a:lnTo>
                    <a:pt x="6277" y="1564"/>
                  </a:lnTo>
                  <a:lnTo>
                    <a:pt x="7107" y="1442"/>
                  </a:lnTo>
                  <a:lnTo>
                    <a:pt x="8133" y="1368"/>
                  </a:lnTo>
                  <a:lnTo>
                    <a:pt x="8744" y="1344"/>
                  </a:lnTo>
                  <a:close/>
                  <a:moveTo>
                    <a:pt x="11919" y="9916"/>
                  </a:moveTo>
                  <a:lnTo>
                    <a:pt x="12016" y="9941"/>
                  </a:lnTo>
                  <a:lnTo>
                    <a:pt x="12090" y="9990"/>
                  </a:lnTo>
                  <a:lnTo>
                    <a:pt x="12138" y="10063"/>
                  </a:lnTo>
                  <a:lnTo>
                    <a:pt x="12163" y="10161"/>
                  </a:lnTo>
                  <a:lnTo>
                    <a:pt x="12138" y="10258"/>
                  </a:lnTo>
                  <a:lnTo>
                    <a:pt x="12090" y="10332"/>
                  </a:lnTo>
                  <a:lnTo>
                    <a:pt x="12016" y="10380"/>
                  </a:lnTo>
                  <a:lnTo>
                    <a:pt x="11919" y="10405"/>
                  </a:lnTo>
                  <a:lnTo>
                    <a:pt x="6887" y="10405"/>
                  </a:lnTo>
                  <a:lnTo>
                    <a:pt x="6790" y="10380"/>
                  </a:lnTo>
                  <a:lnTo>
                    <a:pt x="6717" y="10332"/>
                  </a:lnTo>
                  <a:lnTo>
                    <a:pt x="6668" y="10258"/>
                  </a:lnTo>
                  <a:lnTo>
                    <a:pt x="6643" y="10161"/>
                  </a:lnTo>
                  <a:lnTo>
                    <a:pt x="6668" y="10063"/>
                  </a:lnTo>
                  <a:lnTo>
                    <a:pt x="6717" y="9990"/>
                  </a:lnTo>
                  <a:lnTo>
                    <a:pt x="6790" y="9941"/>
                  </a:lnTo>
                  <a:lnTo>
                    <a:pt x="6887" y="9916"/>
                  </a:lnTo>
                  <a:close/>
                  <a:moveTo>
                    <a:pt x="11626" y="10991"/>
                  </a:moveTo>
                  <a:lnTo>
                    <a:pt x="11723" y="11015"/>
                  </a:lnTo>
                  <a:lnTo>
                    <a:pt x="11797" y="11064"/>
                  </a:lnTo>
                  <a:lnTo>
                    <a:pt x="11845" y="11138"/>
                  </a:lnTo>
                  <a:lnTo>
                    <a:pt x="11870" y="11235"/>
                  </a:lnTo>
                  <a:lnTo>
                    <a:pt x="11845" y="11333"/>
                  </a:lnTo>
                  <a:lnTo>
                    <a:pt x="11797" y="11406"/>
                  </a:lnTo>
                  <a:lnTo>
                    <a:pt x="11723" y="11455"/>
                  </a:lnTo>
                  <a:lnTo>
                    <a:pt x="11626" y="11479"/>
                  </a:lnTo>
                  <a:lnTo>
                    <a:pt x="7181" y="11479"/>
                  </a:lnTo>
                  <a:lnTo>
                    <a:pt x="7083" y="11455"/>
                  </a:lnTo>
                  <a:lnTo>
                    <a:pt x="7010" y="11406"/>
                  </a:lnTo>
                  <a:lnTo>
                    <a:pt x="6961" y="11333"/>
                  </a:lnTo>
                  <a:lnTo>
                    <a:pt x="6936" y="11235"/>
                  </a:lnTo>
                  <a:lnTo>
                    <a:pt x="6961" y="11138"/>
                  </a:lnTo>
                  <a:lnTo>
                    <a:pt x="7010" y="11064"/>
                  </a:lnTo>
                  <a:lnTo>
                    <a:pt x="7083" y="11015"/>
                  </a:lnTo>
                  <a:lnTo>
                    <a:pt x="7181" y="10991"/>
                  </a:lnTo>
                  <a:close/>
                  <a:moveTo>
                    <a:pt x="4152" y="9110"/>
                  </a:moveTo>
                  <a:lnTo>
                    <a:pt x="4299" y="9159"/>
                  </a:lnTo>
                  <a:lnTo>
                    <a:pt x="4470" y="9208"/>
                  </a:lnTo>
                  <a:lnTo>
                    <a:pt x="4616" y="9281"/>
                  </a:lnTo>
                  <a:lnTo>
                    <a:pt x="4763" y="9379"/>
                  </a:lnTo>
                  <a:lnTo>
                    <a:pt x="4885" y="9501"/>
                  </a:lnTo>
                  <a:lnTo>
                    <a:pt x="5129" y="9745"/>
                  </a:lnTo>
                  <a:lnTo>
                    <a:pt x="5324" y="10039"/>
                  </a:lnTo>
                  <a:lnTo>
                    <a:pt x="5471" y="10332"/>
                  </a:lnTo>
                  <a:lnTo>
                    <a:pt x="5569" y="10649"/>
                  </a:lnTo>
                  <a:lnTo>
                    <a:pt x="5593" y="10796"/>
                  </a:lnTo>
                  <a:lnTo>
                    <a:pt x="5593" y="10918"/>
                  </a:lnTo>
                  <a:lnTo>
                    <a:pt x="5593" y="11064"/>
                  </a:lnTo>
                  <a:lnTo>
                    <a:pt x="5569" y="11162"/>
                  </a:lnTo>
                  <a:lnTo>
                    <a:pt x="5520" y="11260"/>
                  </a:lnTo>
                  <a:lnTo>
                    <a:pt x="5471" y="11357"/>
                  </a:lnTo>
                  <a:lnTo>
                    <a:pt x="5398" y="11431"/>
                  </a:lnTo>
                  <a:lnTo>
                    <a:pt x="5324" y="11504"/>
                  </a:lnTo>
                  <a:lnTo>
                    <a:pt x="5129" y="11602"/>
                  </a:lnTo>
                  <a:lnTo>
                    <a:pt x="4885" y="11675"/>
                  </a:lnTo>
                  <a:lnTo>
                    <a:pt x="4616" y="11699"/>
                  </a:lnTo>
                  <a:lnTo>
                    <a:pt x="4299" y="11724"/>
                  </a:lnTo>
                  <a:lnTo>
                    <a:pt x="3981" y="11724"/>
                  </a:lnTo>
                  <a:lnTo>
                    <a:pt x="3639" y="11699"/>
                  </a:lnTo>
                  <a:lnTo>
                    <a:pt x="3346" y="11626"/>
                  </a:lnTo>
                  <a:lnTo>
                    <a:pt x="3077" y="11504"/>
                  </a:lnTo>
                  <a:lnTo>
                    <a:pt x="2833" y="11333"/>
                  </a:lnTo>
                  <a:lnTo>
                    <a:pt x="2638" y="11162"/>
                  </a:lnTo>
                  <a:lnTo>
                    <a:pt x="2467" y="10918"/>
                  </a:lnTo>
                  <a:lnTo>
                    <a:pt x="2418" y="10820"/>
                  </a:lnTo>
                  <a:lnTo>
                    <a:pt x="2394" y="10674"/>
                  </a:lnTo>
                  <a:lnTo>
                    <a:pt x="2369" y="10551"/>
                  </a:lnTo>
                  <a:lnTo>
                    <a:pt x="2345" y="10429"/>
                  </a:lnTo>
                  <a:lnTo>
                    <a:pt x="2369" y="10283"/>
                  </a:lnTo>
                  <a:lnTo>
                    <a:pt x="2394" y="10161"/>
                  </a:lnTo>
                  <a:lnTo>
                    <a:pt x="2418" y="10039"/>
                  </a:lnTo>
                  <a:lnTo>
                    <a:pt x="2467" y="9916"/>
                  </a:lnTo>
                  <a:lnTo>
                    <a:pt x="2638" y="9697"/>
                  </a:lnTo>
                  <a:lnTo>
                    <a:pt x="2833" y="9501"/>
                  </a:lnTo>
                  <a:lnTo>
                    <a:pt x="3077" y="9330"/>
                  </a:lnTo>
                  <a:lnTo>
                    <a:pt x="3346" y="9208"/>
                  </a:lnTo>
                  <a:lnTo>
                    <a:pt x="3639" y="9135"/>
                  </a:lnTo>
                  <a:lnTo>
                    <a:pt x="3981" y="9110"/>
                  </a:lnTo>
                  <a:close/>
                  <a:moveTo>
                    <a:pt x="14825" y="9110"/>
                  </a:moveTo>
                  <a:lnTo>
                    <a:pt x="15167" y="9135"/>
                  </a:lnTo>
                  <a:lnTo>
                    <a:pt x="15460" y="9208"/>
                  </a:lnTo>
                  <a:lnTo>
                    <a:pt x="15729" y="9330"/>
                  </a:lnTo>
                  <a:lnTo>
                    <a:pt x="15973" y="9501"/>
                  </a:lnTo>
                  <a:lnTo>
                    <a:pt x="16168" y="9697"/>
                  </a:lnTo>
                  <a:lnTo>
                    <a:pt x="16339" y="9916"/>
                  </a:lnTo>
                  <a:lnTo>
                    <a:pt x="16388" y="10039"/>
                  </a:lnTo>
                  <a:lnTo>
                    <a:pt x="16412" y="10161"/>
                  </a:lnTo>
                  <a:lnTo>
                    <a:pt x="16437" y="10283"/>
                  </a:lnTo>
                  <a:lnTo>
                    <a:pt x="16461" y="10429"/>
                  </a:lnTo>
                  <a:lnTo>
                    <a:pt x="16437" y="10551"/>
                  </a:lnTo>
                  <a:lnTo>
                    <a:pt x="16412" y="10674"/>
                  </a:lnTo>
                  <a:lnTo>
                    <a:pt x="16388" y="10820"/>
                  </a:lnTo>
                  <a:lnTo>
                    <a:pt x="16339" y="10918"/>
                  </a:lnTo>
                  <a:lnTo>
                    <a:pt x="16168" y="11162"/>
                  </a:lnTo>
                  <a:lnTo>
                    <a:pt x="15973" y="11333"/>
                  </a:lnTo>
                  <a:lnTo>
                    <a:pt x="15729" y="11504"/>
                  </a:lnTo>
                  <a:lnTo>
                    <a:pt x="15460" y="11626"/>
                  </a:lnTo>
                  <a:lnTo>
                    <a:pt x="15167" y="11699"/>
                  </a:lnTo>
                  <a:lnTo>
                    <a:pt x="14825" y="11724"/>
                  </a:lnTo>
                  <a:lnTo>
                    <a:pt x="14507" y="11724"/>
                  </a:lnTo>
                  <a:lnTo>
                    <a:pt x="14190" y="11699"/>
                  </a:lnTo>
                  <a:lnTo>
                    <a:pt x="13921" y="11675"/>
                  </a:lnTo>
                  <a:lnTo>
                    <a:pt x="13677" y="11602"/>
                  </a:lnTo>
                  <a:lnTo>
                    <a:pt x="13482" y="11504"/>
                  </a:lnTo>
                  <a:lnTo>
                    <a:pt x="13408" y="11431"/>
                  </a:lnTo>
                  <a:lnTo>
                    <a:pt x="13335" y="11357"/>
                  </a:lnTo>
                  <a:lnTo>
                    <a:pt x="13286" y="11260"/>
                  </a:lnTo>
                  <a:lnTo>
                    <a:pt x="13237" y="11162"/>
                  </a:lnTo>
                  <a:lnTo>
                    <a:pt x="13213" y="11064"/>
                  </a:lnTo>
                  <a:lnTo>
                    <a:pt x="13213" y="10918"/>
                  </a:lnTo>
                  <a:lnTo>
                    <a:pt x="13213" y="10796"/>
                  </a:lnTo>
                  <a:lnTo>
                    <a:pt x="13237" y="10649"/>
                  </a:lnTo>
                  <a:lnTo>
                    <a:pt x="13335" y="10332"/>
                  </a:lnTo>
                  <a:lnTo>
                    <a:pt x="13482" y="10039"/>
                  </a:lnTo>
                  <a:lnTo>
                    <a:pt x="13677" y="9745"/>
                  </a:lnTo>
                  <a:lnTo>
                    <a:pt x="13921" y="9501"/>
                  </a:lnTo>
                  <a:lnTo>
                    <a:pt x="14043" y="9379"/>
                  </a:lnTo>
                  <a:lnTo>
                    <a:pt x="14190" y="9281"/>
                  </a:lnTo>
                  <a:lnTo>
                    <a:pt x="14337" y="9208"/>
                  </a:lnTo>
                  <a:lnTo>
                    <a:pt x="14507" y="9159"/>
                  </a:lnTo>
                  <a:lnTo>
                    <a:pt x="14654" y="9110"/>
                  </a:lnTo>
                  <a:close/>
                  <a:moveTo>
                    <a:pt x="9403" y="1"/>
                  </a:moveTo>
                  <a:lnTo>
                    <a:pt x="8280" y="25"/>
                  </a:lnTo>
                  <a:lnTo>
                    <a:pt x="7303" y="74"/>
                  </a:lnTo>
                  <a:lnTo>
                    <a:pt x="6497" y="147"/>
                  </a:lnTo>
                  <a:lnTo>
                    <a:pt x="5837" y="220"/>
                  </a:lnTo>
                  <a:lnTo>
                    <a:pt x="5324" y="318"/>
                  </a:lnTo>
                  <a:lnTo>
                    <a:pt x="4958" y="391"/>
                  </a:lnTo>
                  <a:lnTo>
                    <a:pt x="4665" y="440"/>
                  </a:lnTo>
                  <a:lnTo>
                    <a:pt x="4421" y="538"/>
                  </a:lnTo>
                  <a:lnTo>
                    <a:pt x="4201" y="660"/>
                  </a:lnTo>
                  <a:lnTo>
                    <a:pt x="3981" y="807"/>
                  </a:lnTo>
                  <a:lnTo>
                    <a:pt x="3761" y="978"/>
                  </a:lnTo>
                  <a:lnTo>
                    <a:pt x="3590" y="1173"/>
                  </a:lnTo>
                  <a:lnTo>
                    <a:pt x="3419" y="1368"/>
                  </a:lnTo>
                  <a:lnTo>
                    <a:pt x="3273" y="1588"/>
                  </a:lnTo>
                  <a:lnTo>
                    <a:pt x="3175" y="1808"/>
                  </a:lnTo>
                  <a:lnTo>
                    <a:pt x="2272" y="4153"/>
                  </a:lnTo>
                  <a:lnTo>
                    <a:pt x="928" y="4153"/>
                  </a:lnTo>
                  <a:lnTo>
                    <a:pt x="831" y="4177"/>
                  </a:lnTo>
                  <a:lnTo>
                    <a:pt x="733" y="4226"/>
                  </a:lnTo>
                  <a:lnTo>
                    <a:pt x="635" y="4299"/>
                  </a:lnTo>
                  <a:lnTo>
                    <a:pt x="464" y="4446"/>
                  </a:lnTo>
                  <a:lnTo>
                    <a:pt x="293" y="4641"/>
                  </a:lnTo>
                  <a:lnTo>
                    <a:pt x="171" y="4861"/>
                  </a:lnTo>
                  <a:lnTo>
                    <a:pt x="73" y="5105"/>
                  </a:lnTo>
                  <a:lnTo>
                    <a:pt x="25" y="5349"/>
                  </a:lnTo>
                  <a:lnTo>
                    <a:pt x="0" y="5569"/>
                  </a:lnTo>
                  <a:lnTo>
                    <a:pt x="25" y="5764"/>
                  </a:lnTo>
                  <a:lnTo>
                    <a:pt x="73" y="5911"/>
                  </a:lnTo>
                  <a:lnTo>
                    <a:pt x="171" y="6033"/>
                  </a:lnTo>
                  <a:lnTo>
                    <a:pt x="293" y="6106"/>
                  </a:lnTo>
                  <a:lnTo>
                    <a:pt x="464" y="6155"/>
                  </a:lnTo>
                  <a:lnTo>
                    <a:pt x="635" y="6204"/>
                  </a:lnTo>
                  <a:lnTo>
                    <a:pt x="1466" y="6204"/>
                  </a:lnTo>
                  <a:lnTo>
                    <a:pt x="1148" y="7034"/>
                  </a:lnTo>
                  <a:lnTo>
                    <a:pt x="1002" y="7547"/>
                  </a:lnTo>
                  <a:lnTo>
                    <a:pt x="879" y="8109"/>
                  </a:lnTo>
                  <a:lnTo>
                    <a:pt x="782" y="8695"/>
                  </a:lnTo>
                  <a:lnTo>
                    <a:pt x="757" y="9233"/>
                  </a:lnTo>
                  <a:lnTo>
                    <a:pt x="757" y="13360"/>
                  </a:lnTo>
                  <a:lnTo>
                    <a:pt x="18049" y="13360"/>
                  </a:lnTo>
                  <a:lnTo>
                    <a:pt x="18049" y="9233"/>
                  </a:lnTo>
                  <a:lnTo>
                    <a:pt x="18024" y="8695"/>
                  </a:lnTo>
                  <a:lnTo>
                    <a:pt x="17927" y="8109"/>
                  </a:lnTo>
                  <a:lnTo>
                    <a:pt x="17805" y="7547"/>
                  </a:lnTo>
                  <a:lnTo>
                    <a:pt x="17658" y="7034"/>
                  </a:lnTo>
                  <a:lnTo>
                    <a:pt x="17341" y="6204"/>
                  </a:lnTo>
                  <a:lnTo>
                    <a:pt x="18171" y="6204"/>
                  </a:lnTo>
                  <a:lnTo>
                    <a:pt x="18342" y="6155"/>
                  </a:lnTo>
                  <a:lnTo>
                    <a:pt x="18513" y="6106"/>
                  </a:lnTo>
                  <a:lnTo>
                    <a:pt x="18635" y="6033"/>
                  </a:lnTo>
                  <a:lnTo>
                    <a:pt x="18733" y="5911"/>
                  </a:lnTo>
                  <a:lnTo>
                    <a:pt x="18782" y="5764"/>
                  </a:lnTo>
                  <a:lnTo>
                    <a:pt x="18806" y="5569"/>
                  </a:lnTo>
                  <a:lnTo>
                    <a:pt x="18782" y="5349"/>
                  </a:lnTo>
                  <a:lnTo>
                    <a:pt x="18733" y="5105"/>
                  </a:lnTo>
                  <a:lnTo>
                    <a:pt x="18635" y="4861"/>
                  </a:lnTo>
                  <a:lnTo>
                    <a:pt x="18513" y="4641"/>
                  </a:lnTo>
                  <a:lnTo>
                    <a:pt x="18342" y="4446"/>
                  </a:lnTo>
                  <a:lnTo>
                    <a:pt x="18171" y="4299"/>
                  </a:lnTo>
                  <a:lnTo>
                    <a:pt x="18073" y="4226"/>
                  </a:lnTo>
                  <a:lnTo>
                    <a:pt x="17976" y="4177"/>
                  </a:lnTo>
                  <a:lnTo>
                    <a:pt x="17878" y="4153"/>
                  </a:lnTo>
                  <a:lnTo>
                    <a:pt x="16535" y="4153"/>
                  </a:lnTo>
                  <a:lnTo>
                    <a:pt x="15631" y="1808"/>
                  </a:lnTo>
                  <a:lnTo>
                    <a:pt x="15533" y="1588"/>
                  </a:lnTo>
                  <a:lnTo>
                    <a:pt x="15387" y="1368"/>
                  </a:lnTo>
                  <a:lnTo>
                    <a:pt x="15216" y="1173"/>
                  </a:lnTo>
                  <a:lnTo>
                    <a:pt x="15045" y="978"/>
                  </a:lnTo>
                  <a:lnTo>
                    <a:pt x="14825" y="807"/>
                  </a:lnTo>
                  <a:lnTo>
                    <a:pt x="14605" y="660"/>
                  </a:lnTo>
                  <a:lnTo>
                    <a:pt x="14385" y="538"/>
                  </a:lnTo>
                  <a:lnTo>
                    <a:pt x="14141" y="440"/>
                  </a:lnTo>
                  <a:lnTo>
                    <a:pt x="13848" y="391"/>
                  </a:lnTo>
                  <a:lnTo>
                    <a:pt x="13482" y="318"/>
                  </a:lnTo>
                  <a:lnTo>
                    <a:pt x="12969" y="220"/>
                  </a:lnTo>
                  <a:lnTo>
                    <a:pt x="12309" y="147"/>
                  </a:lnTo>
                  <a:lnTo>
                    <a:pt x="11503" y="74"/>
                  </a:lnTo>
                  <a:lnTo>
                    <a:pt x="10527" y="25"/>
                  </a:lnTo>
                  <a:lnTo>
                    <a:pt x="94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3" name="Shape 643"/>
          <p:cNvSpPr/>
          <p:nvPr/>
        </p:nvSpPr>
        <p:spPr>
          <a:xfrm>
            <a:off x="4864301" y="3765502"/>
            <a:ext cx="353252" cy="353231"/>
          </a:xfrm>
          <a:custGeom>
            <a:avLst/>
            <a:gdLst/>
            <a:ahLst/>
            <a:cxnLst/>
            <a:rect l="0" t="0" r="0" b="0"/>
            <a:pathLst>
              <a:path w="16902" h="16901" extrusionOk="0">
                <a:moveTo>
                  <a:pt x="14386" y="757"/>
                </a:moveTo>
                <a:lnTo>
                  <a:pt x="14557" y="782"/>
                </a:lnTo>
                <a:lnTo>
                  <a:pt x="14728" y="806"/>
                </a:lnTo>
                <a:lnTo>
                  <a:pt x="14899" y="831"/>
                </a:lnTo>
                <a:lnTo>
                  <a:pt x="15070" y="904"/>
                </a:lnTo>
                <a:lnTo>
                  <a:pt x="15216" y="977"/>
                </a:lnTo>
                <a:lnTo>
                  <a:pt x="15363" y="1050"/>
                </a:lnTo>
                <a:lnTo>
                  <a:pt x="15509" y="1148"/>
                </a:lnTo>
                <a:lnTo>
                  <a:pt x="15631" y="1270"/>
                </a:lnTo>
                <a:lnTo>
                  <a:pt x="15729" y="1392"/>
                </a:lnTo>
                <a:lnTo>
                  <a:pt x="15827" y="1539"/>
                </a:lnTo>
                <a:lnTo>
                  <a:pt x="15925" y="1661"/>
                </a:lnTo>
                <a:lnTo>
                  <a:pt x="15998" y="1807"/>
                </a:lnTo>
                <a:lnTo>
                  <a:pt x="16047" y="1978"/>
                </a:lnTo>
                <a:lnTo>
                  <a:pt x="16095" y="2125"/>
                </a:lnTo>
                <a:lnTo>
                  <a:pt x="16120" y="2296"/>
                </a:lnTo>
                <a:lnTo>
                  <a:pt x="16144" y="2467"/>
                </a:lnTo>
                <a:lnTo>
                  <a:pt x="16120" y="2565"/>
                </a:lnTo>
                <a:lnTo>
                  <a:pt x="16071" y="2638"/>
                </a:lnTo>
                <a:lnTo>
                  <a:pt x="15998" y="2687"/>
                </a:lnTo>
                <a:lnTo>
                  <a:pt x="15900" y="2711"/>
                </a:lnTo>
                <a:lnTo>
                  <a:pt x="15802" y="2687"/>
                </a:lnTo>
                <a:lnTo>
                  <a:pt x="15729" y="2638"/>
                </a:lnTo>
                <a:lnTo>
                  <a:pt x="15680" y="2565"/>
                </a:lnTo>
                <a:lnTo>
                  <a:pt x="15656" y="2467"/>
                </a:lnTo>
                <a:lnTo>
                  <a:pt x="15631" y="2247"/>
                </a:lnTo>
                <a:lnTo>
                  <a:pt x="15558" y="2003"/>
                </a:lnTo>
                <a:lnTo>
                  <a:pt x="15436" y="1807"/>
                </a:lnTo>
                <a:lnTo>
                  <a:pt x="15290" y="1612"/>
                </a:lnTo>
                <a:lnTo>
                  <a:pt x="15094" y="1466"/>
                </a:lnTo>
                <a:lnTo>
                  <a:pt x="14874" y="1343"/>
                </a:lnTo>
                <a:lnTo>
                  <a:pt x="14630" y="1270"/>
                </a:lnTo>
                <a:lnTo>
                  <a:pt x="14386" y="1246"/>
                </a:lnTo>
                <a:lnTo>
                  <a:pt x="14288" y="1246"/>
                </a:lnTo>
                <a:lnTo>
                  <a:pt x="14215" y="1172"/>
                </a:lnTo>
                <a:lnTo>
                  <a:pt x="14166" y="1099"/>
                </a:lnTo>
                <a:lnTo>
                  <a:pt x="14142" y="1002"/>
                </a:lnTo>
                <a:lnTo>
                  <a:pt x="14166" y="904"/>
                </a:lnTo>
                <a:lnTo>
                  <a:pt x="14215" y="831"/>
                </a:lnTo>
                <a:lnTo>
                  <a:pt x="14288" y="782"/>
                </a:lnTo>
                <a:lnTo>
                  <a:pt x="14386" y="757"/>
                </a:lnTo>
                <a:close/>
                <a:moveTo>
                  <a:pt x="15460" y="0"/>
                </a:moveTo>
                <a:lnTo>
                  <a:pt x="15167" y="25"/>
                </a:lnTo>
                <a:lnTo>
                  <a:pt x="14850" y="49"/>
                </a:lnTo>
                <a:lnTo>
                  <a:pt x="14557" y="122"/>
                </a:lnTo>
                <a:lnTo>
                  <a:pt x="14117" y="244"/>
                </a:lnTo>
                <a:lnTo>
                  <a:pt x="13873" y="318"/>
                </a:lnTo>
                <a:lnTo>
                  <a:pt x="13653" y="415"/>
                </a:lnTo>
                <a:lnTo>
                  <a:pt x="13458" y="537"/>
                </a:lnTo>
                <a:lnTo>
                  <a:pt x="13287" y="660"/>
                </a:lnTo>
                <a:lnTo>
                  <a:pt x="10625" y="3346"/>
                </a:lnTo>
                <a:lnTo>
                  <a:pt x="2858" y="1221"/>
                </a:lnTo>
                <a:lnTo>
                  <a:pt x="2712" y="1197"/>
                </a:lnTo>
                <a:lnTo>
                  <a:pt x="2590" y="1221"/>
                </a:lnTo>
                <a:lnTo>
                  <a:pt x="2467" y="1270"/>
                </a:lnTo>
                <a:lnTo>
                  <a:pt x="2345" y="1343"/>
                </a:lnTo>
                <a:lnTo>
                  <a:pt x="1613" y="2101"/>
                </a:lnTo>
                <a:lnTo>
                  <a:pt x="1539" y="2198"/>
                </a:lnTo>
                <a:lnTo>
                  <a:pt x="1491" y="2296"/>
                </a:lnTo>
                <a:lnTo>
                  <a:pt x="1466" y="2418"/>
                </a:lnTo>
                <a:lnTo>
                  <a:pt x="1466" y="2516"/>
                </a:lnTo>
                <a:lnTo>
                  <a:pt x="1491" y="2613"/>
                </a:lnTo>
                <a:lnTo>
                  <a:pt x="1515" y="2687"/>
                </a:lnTo>
                <a:lnTo>
                  <a:pt x="1613" y="2833"/>
                </a:lnTo>
                <a:lnTo>
                  <a:pt x="1710" y="2907"/>
                </a:lnTo>
                <a:lnTo>
                  <a:pt x="7425" y="6619"/>
                </a:lnTo>
                <a:lnTo>
                  <a:pt x="4177" y="10893"/>
                </a:lnTo>
                <a:lnTo>
                  <a:pt x="929" y="10331"/>
                </a:lnTo>
                <a:lnTo>
                  <a:pt x="831" y="10331"/>
                </a:lnTo>
                <a:lnTo>
                  <a:pt x="709" y="10356"/>
                </a:lnTo>
                <a:lnTo>
                  <a:pt x="611" y="10404"/>
                </a:lnTo>
                <a:lnTo>
                  <a:pt x="514" y="10478"/>
                </a:lnTo>
                <a:lnTo>
                  <a:pt x="147" y="10844"/>
                </a:lnTo>
                <a:lnTo>
                  <a:pt x="74" y="10942"/>
                </a:lnTo>
                <a:lnTo>
                  <a:pt x="25" y="11064"/>
                </a:lnTo>
                <a:lnTo>
                  <a:pt x="1" y="11186"/>
                </a:lnTo>
                <a:lnTo>
                  <a:pt x="1" y="11308"/>
                </a:lnTo>
                <a:lnTo>
                  <a:pt x="50" y="11455"/>
                </a:lnTo>
                <a:lnTo>
                  <a:pt x="147" y="11601"/>
                </a:lnTo>
                <a:lnTo>
                  <a:pt x="245" y="11674"/>
                </a:lnTo>
                <a:lnTo>
                  <a:pt x="3444" y="13457"/>
                </a:lnTo>
                <a:lnTo>
                  <a:pt x="5227" y="16657"/>
                </a:lnTo>
                <a:lnTo>
                  <a:pt x="5301" y="16754"/>
                </a:lnTo>
                <a:lnTo>
                  <a:pt x="5447" y="16852"/>
                </a:lnTo>
                <a:lnTo>
                  <a:pt x="5594" y="16901"/>
                </a:lnTo>
                <a:lnTo>
                  <a:pt x="5716" y="16901"/>
                </a:lnTo>
                <a:lnTo>
                  <a:pt x="5838" y="16877"/>
                </a:lnTo>
                <a:lnTo>
                  <a:pt x="5960" y="16828"/>
                </a:lnTo>
                <a:lnTo>
                  <a:pt x="6058" y="16754"/>
                </a:lnTo>
                <a:lnTo>
                  <a:pt x="6424" y="16388"/>
                </a:lnTo>
                <a:lnTo>
                  <a:pt x="6497" y="16290"/>
                </a:lnTo>
                <a:lnTo>
                  <a:pt x="6546" y="16193"/>
                </a:lnTo>
                <a:lnTo>
                  <a:pt x="6571" y="16071"/>
                </a:lnTo>
                <a:lnTo>
                  <a:pt x="6571" y="15973"/>
                </a:lnTo>
                <a:lnTo>
                  <a:pt x="6009" y="12725"/>
                </a:lnTo>
                <a:lnTo>
                  <a:pt x="10283" y="9476"/>
                </a:lnTo>
                <a:lnTo>
                  <a:pt x="13995" y="15191"/>
                </a:lnTo>
                <a:lnTo>
                  <a:pt x="14068" y="15289"/>
                </a:lnTo>
                <a:lnTo>
                  <a:pt x="14215" y="15387"/>
                </a:lnTo>
                <a:lnTo>
                  <a:pt x="14288" y="15411"/>
                </a:lnTo>
                <a:lnTo>
                  <a:pt x="14386" y="15436"/>
                </a:lnTo>
                <a:lnTo>
                  <a:pt x="14484" y="15436"/>
                </a:lnTo>
                <a:lnTo>
                  <a:pt x="14606" y="15411"/>
                </a:lnTo>
                <a:lnTo>
                  <a:pt x="14703" y="15362"/>
                </a:lnTo>
                <a:lnTo>
                  <a:pt x="14801" y="15289"/>
                </a:lnTo>
                <a:lnTo>
                  <a:pt x="15558" y="14556"/>
                </a:lnTo>
                <a:lnTo>
                  <a:pt x="15631" y="14434"/>
                </a:lnTo>
                <a:lnTo>
                  <a:pt x="15680" y="14312"/>
                </a:lnTo>
                <a:lnTo>
                  <a:pt x="15705" y="14190"/>
                </a:lnTo>
                <a:lnTo>
                  <a:pt x="15680" y="14043"/>
                </a:lnTo>
                <a:lnTo>
                  <a:pt x="13555" y="6277"/>
                </a:lnTo>
                <a:lnTo>
                  <a:pt x="16242" y="3615"/>
                </a:lnTo>
                <a:lnTo>
                  <a:pt x="16364" y="3444"/>
                </a:lnTo>
                <a:lnTo>
                  <a:pt x="16486" y="3248"/>
                </a:lnTo>
                <a:lnTo>
                  <a:pt x="16584" y="3029"/>
                </a:lnTo>
                <a:lnTo>
                  <a:pt x="16657" y="2784"/>
                </a:lnTo>
                <a:lnTo>
                  <a:pt x="16779" y="2345"/>
                </a:lnTo>
                <a:lnTo>
                  <a:pt x="16853" y="2052"/>
                </a:lnTo>
                <a:lnTo>
                  <a:pt x="16877" y="1734"/>
                </a:lnTo>
                <a:lnTo>
                  <a:pt x="16901" y="1441"/>
                </a:lnTo>
                <a:lnTo>
                  <a:pt x="16901" y="1197"/>
                </a:lnTo>
                <a:lnTo>
                  <a:pt x="16901" y="953"/>
                </a:lnTo>
                <a:lnTo>
                  <a:pt x="16853" y="757"/>
                </a:lnTo>
                <a:lnTo>
                  <a:pt x="16779" y="586"/>
                </a:lnTo>
                <a:lnTo>
                  <a:pt x="16706" y="415"/>
                </a:lnTo>
                <a:lnTo>
                  <a:pt x="16608" y="293"/>
                </a:lnTo>
                <a:lnTo>
                  <a:pt x="16486" y="196"/>
                </a:lnTo>
                <a:lnTo>
                  <a:pt x="16315" y="122"/>
                </a:lnTo>
                <a:lnTo>
                  <a:pt x="16144" y="49"/>
                </a:lnTo>
                <a:lnTo>
                  <a:pt x="1594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44" name="Shape 644"/>
          <p:cNvGrpSpPr/>
          <p:nvPr/>
        </p:nvGrpSpPr>
        <p:grpSpPr>
          <a:xfrm>
            <a:off x="5423039" y="3748516"/>
            <a:ext cx="362448" cy="386922"/>
            <a:chOff x="6642425" y="4312500"/>
            <a:chExt cx="433550" cy="462825"/>
          </a:xfrm>
        </p:grpSpPr>
        <p:sp>
          <p:nvSpPr>
            <p:cNvPr id="645" name="Shape 645"/>
            <p:cNvSpPr/>
            <p:nvPr/>
          </p:nvSpPr>
          <p:spPr>
            <a:xfrm>
              <a:off x="6642425" y="4687375"/>
              <a:ext cx="433550" cy="39125"/>
            </a:xfrm>
            <a:custGeom>
              <a:avLst/>
              <a:gdLst/>
              <a:ahLst/>
              <a:cxnLst/>
              <a:rect l="0" t="0" r="0" b="0"/>
              <a:pathLst>
                <a:path w="17342" h="1565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9"/>
                  </a:lnTo>
                  <a:lnTo>
                    <a:pt x="147" y="148"/>
                  </a:lnTo>
                  <a:lnTo>
                    <a:pt x="74" y="221"/>
                  </a:lnTo>
                  <a:lnTo>
                    <a:pt x="25" y="318"/>
                  </a:lnTo>
                  <a:lnTo>
                    <a:pt x="1" y="392"/>
                  </a:lnTo>
                  <a:lnTo>
                    <a:pt x="1" y="489"/>
                  </a:lnTo>
                  <a:lnTo>
                    <a:pt x="1" y="612"/>
                  </a:lnTo>
                  <a:lnTo>
                    <a:pt x="25" y="685"/>
                  </a:lnTo>
                  <a:lnTo>
                    <a:pt x="74" y="783"/>
                  </a:lnTo>
                  <a:lnTo>
                    <a:pt x="147" y="856"/>
                  </a:lnTo>
                  <a:lnTo>
                    <a:pt x="221" y="905"/>
                  </a:lnTo>
                  <a:lnTo>
                    <a:pt x="294" y="953"/>
                  </a:lnTo>
                  <a:lnTo>
                    <a:pt x="392" y="978"/>
                  </a:lnTo>
                  <a:lnTo>
                    <a:pt x="489" y="978"/>
                  </a:lnTo>
                  <a:lnTo>
                    <a:pt x="734" y="1002"/>
                  </a:lnTo>
                  <a:lnTo>
                    <a:pt x="929" y="1051"/>
                  </a:lnTo>
                  <a:lnTo>
                    <a:pt x="1100" y="1124"/>
                  </a:lnTo>
                  <a:lnTo>
                    <a:pt x="1271" y="1222"/>
                  </a:lnTo>
                  <a:lnTo>
                    <a:pt x="1491" y="1344"/>
                  </a:lnTo>
                  <a:lnTo>
                    <a:pt x="1759" y="1466"/>
                  </a:lnTo>
                  <a:lnTo>
                    <a:pt x="1930" y="1515"/>
                  </a:lnTo>
                  <a:lnTo>
                    <a:pt x="2101" y="1540"/>
                  </a:lnTo>
                  <a:lnTo>
                    <a:pt x="2297" y="1564"/>
                  </a:lnTo>
                  <a:lnTo>
                    <a:pt x="2761" y="1564"/>
                  </a:lnTo>
                  <a:lnTo>
                    <a:pt x="2956" y="1540"/>
                  </a:lnTo>
                  <a:lnTo>
                    <a:pt x="3127" y="1515"/>
                  </a:lnTo>
                  <a:lnTo>
                    <a:pt x="3298" y="1466"/>
                  </a:lnTo>
                  <a:lnTo>
                    <a:pt x="3567" y="1344"/>
                  </a:lnTo>
                  <a:lnTo>
                    <a:pt x="3787" y="1222"/>
                  </a:lnTo>
                  <a:lnTo>
                    <a:pt x="3957" y="1124"/>
                  </a:lnTo>
                  <a:lnTo>
                    <a:pt x="4128" y="1051"/>
                  </a:lnTo>
                  <a:lnTo>
                    <a:pt x="4324" y="1002"/>
                  </a:lnTo>
                  <a:lnTo>
                    <a:pt x="4568" y="978"/>
                  </a:lnTo>
                  <a:lnTo>
                    <a:pt x="4837" y="1002"/>
                  </a:lnTo>
                  <a:lnTo>
                    <a:pt x="5032" y="1051"/>
                  </a:lnTo>
                  <a:lnTo>
                    <a:pt x="5179" y="1124"/>
                  </a:lnTo>
                  <a:lnTo>
                    <a:pt x="5350" y="1222"/>
                  </a:lnTo>
                  <a:lnTo>
                    <a:pt x="5594" y="1344"/>
                  </a:lnTo>
                  <a:lnTo>
                    <a:pt x="5862" y="1466"/>
                  </a:lnTo>
                  <a:lnTo>
                    <a:pt x="6009" y="1515"/>
                  </a:lnTo>
                  <a:lnTo>
                    <a:pt x="6204" y="1540"/>
                  </a:lnTo>
                  <a:lnTo>
                    <a:pt x="6400" y="1564"/>
                  </a:lnTo>
                  <a:lnTo>
                    <a:pt x="6839" y="1564"/>
                  </a:lnTo>
                  <a:lnTo>
                    <a:pt x="7059" y="1540"/>
                  </a:lnTo>
                  <a:lnTo>
                    <a:pt x="7230" y="1515"/>
                  </a:lnTo>
                  <a:lnTo>
                    <a:pt x="7401" y="1466"/>
                  </a:lnTo>
                  <a:lnTo>
                    <a:pt x="7670" y="1344"/>
                  </a:lnTo>
                  <a:lnTo>
                    <a:pt x="7890" y="1222"/>
                  </a:lnTo>
                  <a:lnTo>
                    <a:pt x="8061" y="1124"/>
                  </a:lnTo>
                  <a:lnTo>
                    <a:pt x="8231" y="1051"/>
                  </a:lnTo>
                  <a:lnTo>
                    <a:pt x="8427" y="1002"/>
                  </a:lnTo>
                  <a:lnTo>
                    <a:pt x="8671" y="978"/>
                  </a:lnTo>
                  <a:lnTo>
                    <a:pt x="8915" y="1002"/>
                  </a:lnTo>
                  <a:lnTo>
                    <a:pt x="9111" y="1051"/>
                  </a:lnTo>
                  <a:lnTo>
                    <a:pt x="9282" y="1124"/>
                  </a:lnTo>
                  <a:lnTo>
                    <a:pt x="9453" y="1222"/>
                  </a:lnTo>
                  <a:lnTo>
                    <a:pt x="9672" y="1344"/>
                  </a:lnTo>
                  <a:lnTo>
                    <a:pt x="9941" y="1466"/>
                  </a:lnTo>
                  <a:lnTo>
                    <a:pt x="10112" y="1515"/>
                  </a:lnTo>
                  <a:lnTo>
                    <a:pt x="10283" y="1540"/>
                  </a:lnTo>
                  <a:lnTo>
                    <a:pt x="10478" y="1564"/>
                  </a:lnTo>
                  <a:lnTo>
                    <a:pt x="10942" y="1564"/>
                  </a:lnTo>
                  <a:lnTo>
                    <a:pt x="11138" y="1540"/>
                  </a:lnTo>
                  <a:lnTo>
                    <a:pt x="11333" y="1515"/>
                  </a:lnTo>
                  <a:lnTo>
                    <a:pt x="11480" y="1466"/>
                  </a:lnTo>
                  <a:lnTo>
                    <a:pt x="11748" y="1344"/>
                  </a:lnTo>
                  <a:lnTo>
                    <a:pt x="11993" y="1222"/>
                  </a:lnTo>
                  <a:lnTo>
                    <a:pt x="12139" y="1124"/>
                  </a:lnTo>
                  <a:lnTo>
                    <a:pt x="12310" y="1051"/>
                  </a:lnTo>
                  <a:lnTo>
                    <a:pt x="12506" y="1002"/>
                  </a:lnTo>
                  <a:lnTo>
                    <a:pt x="12774" y="978"/>
                  </a:lnTo>
                  <a:lnTo>
                    <a:pt x="13018" y="1002"/>
                  </a:lnTo>
                  <a:lnTo>
                    <a:pt x="13214" y="1051"/>
                  </a:lnTo>
                  <a:lnTo>
                    <a:pt x="13385" y="1124"/>
                  </a:lnTo>
                  <a:lnTo>
                    <a:pt x="13556" y="1222"/>
                  </a:lnTo>
                  <a:lnTo>
                    <a:pt x="13776" y="1344"/>
                  </a:lnTo>
                  <a:lnTo>
                    <a:pt x="14044" y="1466"/>
                  </a:lnTo>
                  <a:lnTo>
                    <a:pt x="14215" y="1515"/>
                  </a:lnTo>
                  <a:lnTo>
                    <a:pt x="14386" y="1540"/>
                  </a:lnTo>
                  <a:lnTo>
                    <a:pt x="14581" y="1564"/>
                  </a:lnTo>
                  <a:lnTo>
                    <a:pt x="15046" y="1564"/>
                  </a:lnTo>
                  <a:lnTo>
                    <a:pt x="15241" y="1540"/>
                  </a:lnTo>
                  <a:lnTo>
                    <a:pt x="15412" y="1515"/>
                  </a:lnTo>
                  <a:lnTo>
                    <a:pt x="15583" y="1466"/>
                  </a:lnTo>
                  <a:lnTo>
                    <a:pt x="15851" y="1344"/>
                  </a:lnTo>
                  <a:lnTo>
                    <a:pt x="16071" y="1222"/>
                  </a:lnTo>
                  <a:lnTo>
                    <a:pt x="16242" y="1124"/>
                  </a:lnTo>
                  <a:lnTo>
                    <a:pt x="16413" y="1051"/>
                  </a:lnTo>
                  <a:lnTo>
                    <a:pt x="16609" y="1002"/>
                  </a:lnTo>
                  <a:lnTo>
                    <a:pt x="16853" y="978"/>
                  </a:lnTo>
                  <a:lnTo>
                    <a:pt x="16951" y="978"/>
                  </a:lnTo>
                  <a:lnTo>
                    <a:pt x="17048" y="953"/>
                  </a:lnTo>
                  <a:lnTo>
                    <a:pt x="17121" y="905"/>
                  </a:lnTo>
                  <a:lnTo>
                    <a:pt x="17195" y="856"/>
                  </a:lnTo>
                  <a:lnTo>
                    <a:pt x="17268" y="783"/>
                  </a:lnTo>
                  <a:lnTo>
                    <a:pt x="17317" y="685"/>
                  </a:lnTo>
                  <a:lnTo>
                    <a:pt x="17341" y="612"/>
                  </a:lnTo>
                  <a:lnTo>
                    <a:pt x="17341" y="489"/>
                  </a:lnTo>
                  <a:lnTo>
                    <a:pt x="17341" y="392"/>
                  </a:lnTo>
                  <a:lnTo>
                    <a:pt x="17317" y="318"/>
                  </a:lnTo>
                  <a:lnTo>
                    <a:pt x="17268" y="221"/>
                  </a:lnTo>
                  <a:lnTo>
                    <a:pt x="17195" y="148"/>
                  </a:lnTo>
                  <a:lnTo>
                    <a:pt x="17121" y="99"/>
                  </a:lnTo>
                  <a:lnTo>
                    <a:pt x="17048" y="50"/>
                  </a:lnTo>
                  <a:lnTo>
                    <a:pt x="16951" y="25"/>
                  </a:lnTo>
                  <a:lnTo>
                    <a:pt x="16853" y="1"/>
                  </a:lnTo>
                  <a:lnTo>
                    <a:pt x="16633" y="25"/>
                  </a:lnTo>
                  <a:lnTo>
                    <a:pt x="16438" y="50"/>
                  </a:lnTo>
                  <a:lnTo>
                    <a:pt x="16242" y="74"/>
                  </a:lnTo>
                  <a:lnTo>
                    <a:pt x="16096" y="123"/>
                  </a:lnTo>
                  <a:lnTo>
                    <a:pt x="15827" y="245"/>
                  </a:lnTo>
                  <a:lnTo>
                    <a:pt x="15583" y="367"/>
                  </a:lnTo>
                  <a:lnTo>
                    <a:pt x="15436" y="465"/>
                  </a:lnTo>
                  <a:lnTo>
                    <a:pt x="15265" y="538"/>
                  </a:lnTo>
                  <a:lnTo>
                    <a:pt x="15070" y="587"/>
                  </a:lnTo>
                  <a:lnTo>
                    <a:pt x="14557" y="587"/>
                  </a:lnTo>
                  <a:lnTo>
                    <a:pt x="14362" y="538"/>
                  </a:lnTo>
                  <a:lnTo>
                    <a:pt x="14191" y="465"/>
                  </a:lnTo>
                  <a:lnTo>
                    <a:pt x="14020" y="367"/>
                  </a:lnTo>
                  <a:lnTo>
                    <a:pt x="13800" y="245"/>
                  </a:lnTo>
                  <a:lnTo>
                    <a:pt x="13531" y="123"/>
                  </a:lnTo>
                  <a:lnTo>
                    <a:pt x="13385" y="74"/>
                  </a:lnTo>
                  <a:lnTo>
                    <a:pt x="13189" y="50"/>
                  </a:lnTo>
                  <a:lnTo>
                    <a:pt x="12994" y="25"/>
                  </a:lnTo>
                  <a:lnTo>
                    <a:pt x="12774" y="1"/>
                  </a:lnTo>
                  <a:lnTo>
                    <a:pt x="12530" y="25"/>
                  </a:lnTo>
                  <a:lnTo>
                    <a:pt x="12335" y="50"/>
                  </a:lnTo>
                  <a:lnTo>
                    <a:pt x="12164" y="74"/>
                  </a:lnTo>
                  <a:lnTo>
                    <a:pt x="11993" y="123"/>
                  </a:lnTo>
                  <a:lnTo>
                    <a:pt x="11724" y="245"/>
                  </a:lnTo>
                  <a:lnTo>
                    <a:pt x="11504" y="367"/>
                  </a:lnTo>
                  <a:lnTo>
                    <a:pt x="11333" y="465"/>
                  </a:lnTo>
                  <a:lnTo>
                    <a:pt x="11162" y="538"/>
                  </a:lnTo>
                  <a:lnTo>
                    <a:pt x="10967" y="587"/>
                  </a:lnTo>
                  <a:lnTo>
                    <a:pt x="10478" y="587"/>
                  </a:lnTo>
                  <a:lnTo>
                    <a:pt x="10283" y="538"/>
                  </a:lnTo>
                  <a:lnTo>
                    <a:pt x="10112" y="465"/>
                  </a:lnTo>
                  <a:lnTo>
                    <a:pt x="9941" y="367"/>
                  </a:lnTo>
                  <a:lnTo>
                    <a:pt x="9721" y="245"/>
                  </a:lnTo>
                  <a:lnTo>
                    <a:pt x="9428" y="123"/>
                  </a:lnTo>
                  <a:lnTo>
                    <a:pt x="9282" y="74"/>
                  </a:lnTo>
                  <a:lnTo>
                    <a:pt x="9111" y="50"/>
                  </a:lnTo>
                  <a:lnTo>
                    <a:pt x="8891" y="25"/>
                  </a:lnTo>
                  <a:lnTo>
                    <a:pt x="8671" y="1"/>
                  </a:lnTo>
                  <a:lnTo>
                    <a:pt x="8451" y="25"/>
                  </a:lnTo>
                  <a:lnTo>
                    <a:pt x="8231" y="50"/>
                  </a:lnTo>
                  <a:lnTo>
                    <a:pt x="8061" y="74"/>
                  </a:lnTo>
                  <a:lnTo>
                    <a:pt x="7890" y="123"/>
                  </a:lnTo>
                  <a:lnTo>
                    <a:pt x="7621" y="245"/>
                  </a:lnTo>
                  <a:lnTo>
                    <a:pt x="7401" y="367"/>
                  </a:lnTo>
                  <a:lnTo>
                    <a:pt x="7230" y="465"/>
                  </a:lnTo>
                  <a:lnTo>
                    <a:pt x="7059" y="538"/>
                  </a:lnTo>
                  <a:lnTo>
                    <a:pt x="6864" y="587"/>
                  </a:lnTo>
                  <a:lnTo>
                    <a:pt x="6375" y="587"/>
                  </a:lnTo>
                  <a:lnTo>
                    <a:pt x="6180" y="538"/>
                  </a:lnTo>
                  <a:lnTo>
                    <a:pt x="6009" y="465"/>
                  </a:lnTo>
                  <a:lnTo>
                    <a:pt x="5838" y="367"/>
                  </a:lnTo>
                  <a:lnTo>
                    <a:pt x="5618" y="245"/>
                  </a:lnTo>
                  <a:lnTo>
                    <a:pt x="5350" y="123"/>
                  </a:lnTo>
                  <a:lnTo>
                    <a:pt x="5179" y="74"/>
                  </a:lnTo>
                  <a:lnTo>
                    <a:pt x="5008" y="50"/>
                  </a:lnTo>
                  <a:lnTo>
                    <a:pt x="4812" y="25"/>
                  </a:lnTo>
                  <a:lnTo>
                    <a:pt x="4568" y="1"/>
                  </a:lnTo>
                  <a:lnTo>
                    <a:pt x="4348" y="25"/>
                  </a:lnTo>
                  <a:lnTo>
                    <a:pt x="4153" y="50"/>
                  </a:lnTo>
                  <a:lnTo>
                    <a:pt x="3957" y="74"/>
                  </a:lnTo>
                  <a:lnTo>
                    <a:pt x="3811" y="123"/>
                  </a:lnTo>
                  <a:lnTo>
                    <a:pt x="3542" y="245"/>
                  </a:lnTo>
                  <a:lnTo>
                    <a:pt x="3298" y="367"/>
                  </a:lnTo>
                  <a:lnTo>
                    <a:pt x="3152" y="465"/>
                  </a:lnTo>
                  <a:lnTo>
                    <a:pt x="2981" y="538"/>
                  </a:lnTo>
                  <a:lnTo>
                    <a:pt x="2785" y="587"/>
                  </a:lnTo>
                  <a:lnTo>
                    <a:pt x="2272" y="587"/>
                  </a:lnTo>
                  <a:lnTo>
                    <a:pt x="2077" y="538"/>
                  </a:lnTo>
                  <a:lnTo>
                    <a:pt x="1906" y="465"/>
                  </a:lnTo>
                  <a:lnTo>
                    <a:pt x="1759" y="367"/>
                  </a:lnTo>
                  <a:lnTo>
                    <a:pt x="1515" y="245"/>
                  </a:lnTo>
                  <a:lnTo>
                    <a:pt x="1247" y="123"/>
                  </a:lnTo>
                  <a:lnTo>
                    <a:pt x="1100" y="74"/>
                  </a:lnTo>
                  <a:lnTo>
                    <a:pt x="905" y="50"/>
                  </a:lnTo>
                  <a:lnTo>
                    <a:pt x="709" y="25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Shape 646"/>
            <p:cNvSpPr/>
            <p:nvPr/>
          </p:nvSpPr>
          <p:spPr>
            <a:xfrm>
              <a:off x="6642425" y="4736225"/>
              <a:ext cx="433550" cy="39100"/>
            </a:xfrm>
            <a:custGeom>
              <a:avLst/>
              <a:gdLst/>
              <a:ahLst/>
              <a:cxnLst/>
              <a:rect l="0" t="0" r="0" b="0"/>
              <a:pathLst>
                <a:path w="17342" h="1564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9"/>
                  </a:lnTo>
                  <a:lnTo>
                    <a:pt x="147" y="147"/>
                  </a:lnTo>
                  <a:lnTo>
                    <a:pt x="74" y="221"/>
                  </a:lnTo>
                  <a:lnTo>
                    <a:pt x="25" y="318"/>
                  </a:lnTo>
                  <a:lnTo>
                    <a:pt x="1" y="392"/>
                  </a:lnTo>
                  <a:lnTo>
                    <a:pt x="1" y="489"/>
                  </a:lnTo>
                  <a:lnTo>
                    <a:pt x="1" y="611"/>
                  </a:lnTo>
                  <a:lnTo>
                    <a:pt x="25" y="685"/>
                  </a:lnTo>
                  <a:lnTo>
                    <a:pt x="74" y="782"/>
                  </a:lnTo>
                  <a:lnTo>
                    <a:pt x="147" y="856"/>
                  </a:lnTo>
                  <a:lnTo>
                    <a:pt x="221" y="904"/>
                  </a:lnTo>
                  <a:lnTo>
                    <a:pt x="294" y="953"/>
                  </a:lnTo>
                  <a:lnTo>
                    <a:pt x="392" y="978"/>
                  </a:lnTo>
                  <a:lnTo>
                    <a:pt x="489" y="978"/>
                  </a:lnTo>
                  <a:lnTo>
                    <a:pt x="734" y="1002"/>
                  </a:lnTo>
                  <a:lnTo>
                    <a:pt x="929" y="1051"/>
                  </a:lnTo>
                  <a:lnTo>
                    <a:pt x="1100" y="1124"/>
                  </a:lnTo>
                  <a:lnTo>
                    <a:pt x="1271" y="1222"/>
                  </a:lnTo>
                  <a:lnTo>
                    <a:pt x="1491" y="1344"/>
                  </a:lnTo>
                  <a:lnTo>
                    <a:pt x="1759" y="1466"/>
                  </a:lnTo>
                  <a:lnTo>
                    <a:pt x="1930" y="1515"/>
                  </a:lnTo>
                  <a:lnTo>
                    <a:pt x="2101" y="1539"/>
                  </a:lnTo>
                  <a:lnTo>
                    <a:pt x="2297" y="1564"/>
                  </a:lnTo>
                  <a:lnTo>
                    <a:pt x="2761" y="1564"/>
                  </a:lnTo>
                  <a:lnTo>
                    <a:pt x="2956" y="1539"/>
                  </a:lnTo>
                  <a:lnTo>
                    <a:pt x="3127" y="1515"/>
                  </a:lnTo>
                  <a:lnTo>
                    <a:pt x="3298" y="1466"/>
                  </a:lnTo>
                  <a:lnTo>
                    <a:pt x="3567" y="1344"/>
                  </a:lnTo>
                  <a:lnTo>
                    <a:pt x="3787" y="1222"/>
                  </a:lnTo>
                  <a:lnTo>
                    <a:pt x="3957" y="1124"/>
                  </a:lnTo>
                  <a:lnTo>
                    <a:pt x="4128" y="1051"/>
                  </a:lnTo>
                  <a:lnTo>
                    <a:pt x="4324" y="1002"/>
                  </a:lnTo>
                  <a:lnTo>
                    <a:pt x="4568" y="978"/>
                  </a:lnTo>
                  <a:lnTo>
                    <a:pt x="4837" y="1002"/>
                  </a:lnTo>
                  <a:lnTo>
                    <a:pt x="5032" y="1051"/>
                  </a:lnTo>
                  <a:lnTo>
                    <a:pt x="5179" y="1124"/>
                  </a:lnTo>
                  <a:lnTo>
                    <a:pt x="5350" y="1222"/>
                  </a:lnTo>
                  <a:lnTo>
                    <a:pt x="5594" y="1344"/>
                  </a:lnTo>
                  <a:lnTo>
                    <a:pt x="5862" y="1466"/>
                  </a:lnTo>
                  <a:lnTo>
                    <a:pt x="6009" y="1515"/>
                  </a:lnTo>
                  <a:lnTo>
                    <a:pt x="6204" y="1539"/>
                  </a:lnTo>
                  <a:lnTo>
                    <a:pt x="6400" y="1564"/>
                  </a:lnTo>
                  <a:lnTo>
                    <a:pt x="6839" y="1564"/>
                  </a:lnTo>
                  <a:lnTo>
                    <a:pt x="7059" y="1539"/>
                  </a:lnTo>
                  <a:lnTo>
                    <a:pt x="7230" y="1515"/>
                  </a:lnTo>
                  <a:lnTo>
                    <a:pt x="7401" y="1466"/>
                  </a:lnTo>
                  <a:lnTo>
                    <a:pt x="7670" y="1344"/>
                  </a:lnTo>
                  <a:lnTo>
                    <a:pt x="7890" y="1222"/>
                  </a:lnTo>
                  <a:lnTo>
                    <a:pt x="8061" y="1124"/>
                  </a:lnTo>
                  <a:lnTo>
                    <a:pt x="8231" y="1051"/>
                  </a:lnTo>
                  <a:lnTo>
                    <a:pt x="8427" y="1002"/>
                  </a:lnTo>
                  <a:lnTo>
                    <a:pt x="8671" y="978"/>
                  </a:lnTo>
                  <a:lnTo>
                    <a:pt x="8915" y="1002"/>
                  </a:lnTo>
                  <a:lnTo>
                    <a:pt x="9111" y="1051"/>
                  </a:lnTo>
                  <a:lnTo>
                    <a:pt x="9282" y="1124"/>
                  </a:lnTo>
                  <a:lnTo>
                    <a:pt x="9453" y="1222"/>
                  </a:lnTo>
                  <a:lnTo>
                    <a:pt x="9672" y="1344"/>
                  </a:lnTo>
                  <a:lnTo>
                    <a:pt x="9941" y="1466"/>
                  </a:lnTo>
                  <a:lnTo>
                    <a:pt x="10112" y="1515"/>
                  </a:lnTo>
                  <a:lnTo>
                    <a:pt x="10283" y="1539"/>
                  </a:lnTo>
                  <a:lnTo>
                    <a:pt x="10478" y="1564"/>
                  </a:lnTo>
                  <a:lnTo>
                    <a:pt x="10942" y="1564"/>
                  </a:lnTo>
                  <a:lnTo>
                    <a:pt x="11138" y="1539"/>
                  </a:lnTo>
                  <a:lnTo>
                    <a:pt x="11333" y="1515"/>
                  </a:lnTo>
                  <a:lnTo>
                    <a:pt x="11480" y="1466"/>
                  </a:lnTo>
                  <a:lnTo>
                    <a:pt x="11748" y="1344"/>
                  </a:lnTo>
                  <a:lnTo>
                    <a:pt x="11993" y="1222"/>
                  </a:lnTo>
                  <a:lnTo>
                    <a:pt x="12139" y="1124"/>
                  </a:lnTo>
                  <a:lnTo>
                    <a:pt x="12310" y="1051"/>
                  </a:lnTo>
                  <a:lnTo>
                    <a:pt x="12506" y="1002"/>
                  </a:lnTo>
                  <a:lnTo>
                    <a:pt x="12774" y="978"/>
                  </a:lnTo>
                  <a:lnTo>
                    <a:pt x="13018" y="1002"/>
                  </a:lnTo>
                  <a:lnTo>
                    <a:pt x="13214" y="1051"/>
                  </a:lnTo>
                  <a:lnTo>
                    <a:pt x="13385" y="1124"/>
                  </a:lnTo>
                  <a:lnTo>
                    <a:pt x="13556" y="1222"/>
                  </a:lnTo>
                  <a:lnTo>
                    <a:pt x="13776" y="1344"/>
                  </a:lnTo>
                  <a:lnTo>
                    <a:pt x="14044" y="1466"/>
                  </a:lnTo>
                  <a:lnTo>
                    <a:pt x="14215" y="1515"/>
                  </a:lnTo>
                  <a:lnTo>
                    <a:pt x="14386" y="1539"/>
                  </a:lnTo>
                  <a:lnTo>
                    <a:pt x="14581" y="1564"/>
                  </a:lnTo>
                  <a:lnTo>
                    <a:pt x="15046" y="1564"/>
                  </a:lnTo>
                  <a:lnTo>
                    <a:pt x="15241" y="1539"/>
                  </a:lnTo>
                  <a:lnTo>
                    <a:pt x="15412" y="1515"/>
                  </a:lnTo>
                  <a:lnTo>
                    <a:pt x="15583" y="1466"/>
                  </a:lnTo>
                  <a:lnTo>
                    <a:pt x="15851" y="1344"/>
                  </a:lnTo>
                  <a:lnTo>
                    <a:pt x="16071" y="1222"/>
                  </a:lnTo>
                  <a:lnTo>
                    <a:pt x="16242" y="1124"/>
                  </a:lnTo>
                  <a:lnTo>
                    <a:pt x="16413" y="1051"/>
                  </a:lnTo>
                  <a:lnTo>
                    <a:pt x="16609" y="1002"/>
                  </a:lnTo>
                  <a:lnTo>
                    <a:pt x="16853" y="978"/>
                  </a:lnTo>
                  <a:lnTo>
                    <a:pt x="16951" y="978"/>
                  </a:lnTo>
                  <a:lnTo>
                    <a:pt x="17048" y="953"/>
                  </a:lnTo>
                  <a:lnTo>
                    <a:pt x="17121" y="904"/>
                  </a:lnTo>
                  <a:lnTo>
                    <a:pt x="17195" y="856"/>
                  </a:lnTo>
                  <a:lnTo>
                    <a:pt x="17268" y="782"/>
                  </a:lnTo>
                  <a:lnTo>
                    <a:pt x="17317" y="685"/>
                  </a:lnTo>
                  <a:lnTo>
                    <a:pt x="17341" y="611"/>
                  </a:lnTo>
                  <a:lnTo>
                    <a:pt x="17341" y="489"/>
                  </a:lnTo>
                  <a:lnTo>
                    <a:pt x="17341" y="392"/>
                  </a:lnTo>
                  <a:lnTo>
                    <a:pt x="17317" y="318"/>
                  </a:lnTo>
                  <a:lnTo>
                    <a:pt x="17268" y="221"/>
                  </a:lnTo>
                  <a:lnTo>
                    <a:pt x="17195" y="147"/>
                  </a:lnTo>
                  <a:lnTo>
                    <a:pt x="17121" y="99"/>
                  </a:lnTo>
                  <a:lnTo>
                    <a:pt x="17048" y="50"/>
                  </a:lnTo>
                  <a:lnTo>
                    <a:pt x="16951" y="25"/>
                  </a:lnTo>
                  <a:lnTo>
                    <a:pt x="16853" y="1"/>
                  </a:lnTo>
                  <a:lnTo>
                    <a:pt x="16633" y="25"/>
                  </a:lnTo>
                  <a:lnTo>
                    <a:pt x="16438" y="50"/>
                  </a:lnTo>
                  <a:lnTo>
                    <a:pt x="16242" y="74"/>
                  </a:lnTo>
                  <a:lnTo>
                    <a:pt x="16096" y="123"/>
                  </a:lnTo>
                  <a:lnTo>
                    <a:pt x="15827" y="245"/>
                  </a:lnTo>
                  <a:lnTo>
                    <a:pt x="15583" y="367"/>
                  </a:lnTo>
                  <a:lnTo>
                    <a:pt x="15436" y="465"/>
                  </a:lnTo>
                  <a:lnTo>
                    <a:pt x="15265" y="538"/>
                  </a:lnTo>
                  <a:lnTo>
                    <a:pt x="15070" y="587"/>
                  </a:lnTo>
                  <a:lnTo>
                    <a:pt x="14557" y="587"/>
                  </a:lnTo>
                  <a:lnTo>
                    <a:pt x="14362" y="538"/>
                  </a:lnTo>
                  <a:lnTo>
                    <a:pt x="14191" y="465"/>
                  </a:lnTo>
                  <a:lnTo>
                    <a:pt x="14020" y="367"/>
                  </a:lnTo>
                  <a:lnTo>
                    <a:pt x="13800" y="245"/>
                  </a:lnTo>
                  <a:lnTo>
                    <a:pt x="13531" y="123"/>
                  </a:lnTo>
                  <a:lnTo>
                    <a:pt x="13385" y="74"/>
                  </a:lnTo>
                  <a:lnTo>
                    <a:pt x="13189" y="50"/>
                  </a:lnTo>
                  <a:lnTo>
                    <a:pt x="12994" y="25"/>
                  </a:lnTo>
                  <a:lnTo>
                    <a:pt x="12774" y="1"/>
                  </a:lnTo>
                  <a:lnTo>
                    <a:pt x="12530" y="25"/>
                  </a:lnTo>
                  <a:lnTo>
                    <a:pt x="12335" y="50"/>
                  </a:lnTo>
                  <a:lnTo>
                    <a:pt x="12164" y="74"/>
                  </a:lnTo>
                  <a:lnTo>
                    <a:pt x="11993" y="123"/>
                  </a:lnTo>
                  <a:lnTo>
                    <a:pt x="11724" y="245"/>
                  </a:lnTo>
                  <a:lnTo>
                    <a:pt x="11504" y="367"/>
                  </a:lnTo>
                  <a:lnTo>
                    <a:pt x="11333" y="465"/>
                  </a:lnTo>
                  <a:lnTo>
                    <a:pt x="11162" y="538"/>
                  </a:lnTo>
                  <a:lnTo>
                    <a:pt x="10967" y="587"/>
                  </a:lnTo>
                  <a:lnTo>
                    <a:pt x="10478" y="587"/>
                  </a:lnTo>
                  <a:lnTo>
                    <a:pt x="10283" y="538"/>
                  </a:lnTo>
                  <a:lnTo>
                    <a:pt x="10112" y="465"/>
                  </a:lnTo>
                  <a:lnTo>
                    <a:pt x="9941" y="367"/>
                  </a:lnTo>
                  <a:lnTo>
                    <a:pt x="9721" y="245"/>
                  </a:lnTo>
                  <a:lnTo>
                    <a:pt x="9428" y="123"/>
                  </a:lnTo>
                  <a:lnTo>
                    <a:pt x="9282" y="74"/>
                  </a:lnTo>
                  <a:lnTo>
                    <a:pt x="9111" y="50"/>
                  </a:lnTo>
                  <a:lnTo>
                    <a:pt x="8891" y="25"/>
                  </a:lnTo>
                  <a:lnTo>
                    <a:pt x="8671" y="1"/>
                  </a:lnTo>
                  <a:lnTo>
                    <a:pt x="8451" y="25"/>
                  </a:lnTo>
                  <a:lnTo>
                    <a:pt x="8231" y="50"/>
                  </a:lnTo>
                  <a:lnTo>
                    <a:pt x="8061" y="74"/>
                  </a:lnTo>
                  <a:lnTo>
                    <a:pt x="7890" y="123"/>
                  </a:lnTo>
                  <a:lnTo>
                    <a:pt x="7621" y="245"/>
                  </a:lnTo>
                  <a:lnTo>
                    <a:pt x="7401" y="367"/>
                  </a:lnTo>
                  <a:lnTo>
                    <a:pt x="7230" y="465"/>
                  </a:lnTo>
                  <a:lnTo>
                    <a:pt x="7059" y="538"/>
                  </a:lnTo>
                  <a:lnTo>
                    <a:pt x="6864" y="587"/>
                  </a:lnTo>
                  <a:lnTo>
                    <a:pt x="6375" y="587"/>
                  </a:lnTo>
                  <a:lnTo>
                    <a:pt x="6180" y="538"/>
                  </a:lnTo>
                  <a:lnTo>
                    <a:pt x="6009" y="465"/>
                  </a:lnTo>
                  <a:lnTo>
                    <a:pt x="5838" y="367"/>
                  </a:lnTo>
                  <a:lnTo>
                    <a:pt x="5618" y="245"/>
                  </a:lnTo>
                  <a:lnTo>
                    <a:pt x="5350" y="123"/>
                  </a:lnTo>
                  <a:lnTo>
                    <a:pt x="5179" y="74"/>
                  </a:lnTo>
                  <a:lnTo>
                    <a:pt x="5008" y="50"/>
                  </a:lnTo>
                  <a:lnTo>
                    <a:pt x="4812" y="25"/>
                  </a:lnTo>
                  <a:lnTo>
                    <a:pt x="4568" y="1"/>
                  </a:lnTo>
                  <a:lnTo>
                    <a:pt x="4348" y="25"/>
                  </a:lnTo>
                  <a:lnTo>
                    <a:pt x="4153" y="50"/>
                  </a:lnTo>
                  <a:lnTo>
                    <a:pt x="3957" y="74"/>
                  </a:lnTo>
                  <a:lnTo>
                    <a:pt x="3811" y="123"/>
                  </a:lnTo>
                  <a:lnTo>
                    <a:pt x="3542" y="245"/>
                  </a:lnTo>
                  <a:lnTo>
                    <a:pt x="3298" y="367"/>
                  </a:lnTo>
                  <a:lnTo>
                    <a:pt x="3152" y="465"/>
                  </a:lnTo>
                  <a:lnTo>
                    <a:pt x="2981" y="538"/>
                  </a:lnTo>
                  <a:lnTo>
                    <a:pt x="2785" y="587"/>
                  </a:lnTo>
                  <a:lnTo>
                    <a:pt x="2272" y="587"/>
                  </a:lnTo>
                  <a:lnTo>
                    <a:pt x="2077" y="538"/>
                  </a:lnTo>
                  <a:lnTo>
                    <a:pt x="1906" y="465"/>
                  </a:lnTo>
                  <a:lnTo>
                    <a:pt x="1759" y="367"/>
                  </a:lnTo>
                  <a:lnTo>
                    <a:pt x="1515" y="245"/>
                  </a:lnTo>
                  <a:lnTo>
                    <a:pt x="1247" y="123"/>
                  </a:lnTo>
                  <a:lnTo>
                    <a:pt x="1100" y="74"/>
                  </a:lnTo>
                  <a:lnTo>
                    <a:pt x="905" y="50"/>
                  </a:lnTo>
                  <a:lnTo>
                    <a:pt x="709" y="25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Shape 647"/>
            <p:cNvSpPr/>
            <p:nvPr/>
          </p:nvSpPr>
          <p:spPr>
            <a:xfrm>
              <a:off x="6684575" y="4312500"/>
              <a:ext cx="349875" cy="377350"/>
            </a:xfrm>
            <a:custGeom>
              <a:avLst/>
              <a:gdLst/>
              <a:ahLst/>
              <a:cxnLst/>
              <a:rect l="0" t="0" r="0" b="0"/>
              <a:pathLst>
                <a:path w="13995" h="15094" extrusionOk="0">
                  <a:moveTo>
                    <a:pt x="5691" y="5740"/>
                  </a:moveTo>
                  <a:lnTo>
                    <a:pt x="5764" y="5764"/>
                  </a:lnTo>
                  <a:lnTo>
                    <a:pt x="5813" y="5837"/>
                  </a:lnTo>
                  <a:lnTo>
                    <a:pt x="5862" y="5886"/>
                  </a:lnTo>
                  <a:lnTo>
                    <a:pt x="5935" y="6082"/>
                  </a:lnTo>
                  <a:lnTo>
                    <a:pt x="5959" y="6301"/>
                  </a:lnTo>
                  <a:lnTo>
                    <a:pt x="5935" y="6521"/>
                  </a:lnTo>
                  <a:lnTo>
                    <a:pt x="5862" y="6692"/>
                  </a:lnTo>
                  <a:lnTo>
                    <a:pt x="5813" y="6765"/>
                  </a:lnTo>
                  <a:lnTo>
                    <a:pt x="5764" y="6814"/>
                  </a:lnTo>
                  <a:lnTo>
                    <a:pt x="5691" y="6839"/>
                  </a:lnTo>
                  <a:lnTo>
                    <a:pt x="5642" y="6863"/>
                  </a:lnTo>
                  <a:lnTo>
                    <a:pt x="5569" y="6839"/>
                  </a:lnTo>
                  <a:lnTo>
                    <a:pt x="5520" y="6814"/>
                  </a:lnTo>
                  <a:lnTo>
                    <a:pt x="5446" y="6765"/>
                  </a:lnTo>
                  <a:lnTo>
                    <a:pt x="5398" y="6692"/>
                  </a:lnTo>
                  <a:lnTo>
                    <a:pt x="5349" y="6521"/>
                  </a:lnTo>
                  <a:lnTo>
                    <a:pt x="5324" y="6301"/>
                  </a:lnTo>
                  <a:lnTo>
                    <a:pt x="5349" y="6082"/>
                  </a:lnTo>
                  <a:lnTo>
                    <a:pt x="5398" y="5886"/>
                  </a:lnTo>
                  <a:lnTo>
                    <a:pt x="5446" y="5837"/>
                  </a:lnTo>
                  <a:lnTo>
                    <a:pt x="5520" y="5764"/>
                  </a:lnTo>
                  <a:lnTo>
                    <a:pt x="5569" y="5740"/>
                  </a:lnTo>
                  <a:close/>
                  <a:moveTo>
                    <a:pt x="8402" y="5740"/>
                  </a:moveTo>
                  <a:lnTo>
                    <a:pt x="8475" y="5764"/>
                  </a:lnTo>
                  <a:lnTo>
                    <a:pt x="8524" y="5837"/>
                  </a:lnTo>
                  <a:lnTo>
                    <a:pt x="8573" y="5886"/>
                  </a:lnTo>
                  <a:lnTo>
                    <a:pt x="8621" y="6082"/>
                  </a:lnTo>
                  <a:lnTo>
                    <a:pt x="8646" y="6301"/>
                  </a:lnTo>
                  <a:lnTo>
                    <a:pt x="8621" y="6521"/>
                  </a:lnTo>
                  <a:lnTo>
                    <a:pt x="8573" y="6692"/>
                  </a:lnTo>
                  <a:lnTo>
                    <a:pt x="8524" y="6765"/>
                  </a:lnTo>
                  <a:lnTo>
                    <a:pt x="8475" y="6814"/>
                  </a:lnTo>
                  <a:lnTo>
                    <a:pt x="8402" y="6839"/>
                  </a:lnTo>
                  <a:lnTo>
                    <a:pt x="8328" y="6863"/>
                  </a:lnTo>
                  <a:lnTo>
                    <a:pt x="8280" y="6839"/>
                  </a:lnTo>
                  <a:lnTo>
                    <a:pt x="8206" y="6814"/>
                  </a:lnTo>
                  <a:lnTo>
                    <a:pt x="8157" y="6765"/>
                  </a:lnTo>
                  <a:lnTo>
                    <a:pt x="8109" y="6692"/>
                  </a:lnTo>
                  <a:lnTo>
                    <a:pt x="8035" y="6521"/>
                  </a:lnTo>
                  <a:lnTo>
                    <a:pt x="8011" y="6301"/>
                  </a:lnTo>
                  <a:lnTo>
                    <a:pt x="8035" y="6082"/>
                  </a:lnTo>
                  <a:lnTo>
                    <a:pt x="8109" y="5886"/>
                  </a:lnTo>
                  <a:lnTo>
                    <a:pt x="8157" y="5837"/>
                  </a:lnTo>
                  <a:lnTo>
                    <a:pt x="8206" y="5764"/>
                  </a:lnTo>
                  <a:lnTo>
                    <a:pt x="8280" y="5740"/>
                  </a:lnTo>
                  <a:close/>
                  <a:moveTo>
                    <a:pt x="9867" y="2931"/>
                  </a:moveTo>
                  <a:lnTo>
                    <a:pt x="9867" y="4421"/>
                  </a:lnTo>
                  <a:lnTo>
                    <a:pt x="11552" y="4421"/>
                  </a:lnTo>
                  <a:lnTo>
                    <a:pt x="11552" y="6033"/>
                  </a:lnTo>
                  <a:lnTo>
                    <a:pt x="7229" y="4225"/>
                  </a:lnTo>
                  <a:lnTo>
                    <a:pt x="7229" y="9867"/>
                  </a:lnTo>
                  <a:lnTo>
                    <a:pt x="7205" y="9965"/>
                  </a:lnTo>
                  <a:lnTo>
                    <a:pt x="7156" y="10063"/>
                  </a:lnTo>
                  <a:lnTo>
                    <a:pt x="7083" y="10111"/>
                  </a:lnTo>
                  <a:lnTo>
                    <a:pt x="6887" y="10111"/>
                  </a:lnTo>
                  <a:lnTo>
                    <a:pt x="6814" y="10063"/>
                  </a:lnTo>
                  <a:lnTo>
                    <a:pt x="6765" y="9965"/>
                  </a:lnTo>
                  <a:lnTo>
                    <a:pt x="6741" y="9867"/>
                  </a:lnTo>
                  <a:lnTo>
                    <a:pt x="6741" y="4225"/>
                  </a:lnTo>
                  <a:lnTo>
                    <a:pt x="2418" y="6033"/>
                  </a:lnTo>
                  <a:lnTo>
                    <a:pt x="2418" y="4421"/>
                  </a:lnTo>
                  <a:lnTo>
                    <a:pt x="4103" y="4421"/>
                  </a:lnTo>
                  <a:lnTo>
                    <a:pt x="4103" y="2931"/>
                  </a:lnTo>
                  <a:close/>
                  <a:moveTo>
                    <a:pt x="5520" y="0"/>
                  </a:moveTo>
                  <a:lnTo>
                    <a:pt x="5520" y="2027"/>
                  </a:lnTo>
                  <a:lnTo>
                    <a:pt x="3151" y="2027"/>
                  </a:lnTo>
                  <a:lnTo>
                    <a:pt x="3151" y="3542"/>
                  </a:lnTo>
                  <a:lnTo>
                    <a:pt x="1466" y="3542"/>
                  </a:lnTo>
                  <a:lnTo>
                    <a:pt x="1466" y="6423"/>
                  </a:lnTo>
                  <a:lnTo>
                    <a:pt x="586" y="6765"/>
                  </a:lnTo>
                  <a:lnTo>
                    <a:pt x="415" y="6863"/>
                  </a:lnTo>
                  <a:lnTo>
                    <a:pt x="269" y="6985"/>
                  </a:lnTo>
                  <a:lnTo>
                    <a:pt x="147" y="7132"/>
                  </a:lnTo>
                  <a:lnTo>
                    <a:pt x="49" y="7278"/>
                  </a:lnTo>
                  <a:lnTo>
                    <a:pt x="0" y="7425"/>
                  </a:lnTo>
                  <a:lnTo>
                    <a:pt x="0" y="7596"/>
                  </a:lnTo>
                  <a:lnTo>
                    <a:pt x="0" y="7791"/>
                  </a:lnTo>
                  <a:lnTo>
                    <a:pt x="73" y="7987"/>
                  </a:lnTo>
                  <a:lnTo>
                    <a:pt x="1514" y="11308"/>
                  </a:lnTo>
                  <a:lnTo>
                    <a:pt x="1514" y="14874"/>
                  </a:lnTo>
                  <a:lnTo>
                    <a:pt x="1759" y="14752"/>
                  </a:lnTo>
                  <a:lnTo>
                    <a:pt x="2052" y="14630"/>
                  </a:lnTo>
                  <a:lnTo>
                    <a:pt x="2247" y="14581"/>
                  </a:lnTo>
                  <a:lnTo>
                    <a:pt x="2442" y="14556"/>
                  </a:lnTo>
                  <a:lnTo>
                    <a:pt x="2662" y="14532"/>
                  </a:lnTo>
                  <a:lnTo>
                    <a:pt x="2882" y="14508"/>
                  </a:lnTo>
                  <a:lnTo>
                    <a:pt x="3175" y="14532"/>
                  </a:lnTo>
                  <a:lnTo>
                    <a:pt x="3419" y="14556"/>
                  </a:lnTo>
                  <a:lnTo>
                    <a:pt x="3639" y="14605"/>
                  </a:lnTo>
                  <a:lnTo>
                    <a:pt x="3835" y="14678"/>
                  </a:lnTo>
                  <a:lnTo>
                    <a:pt x="4152" y="14801"/>
                  </a:lnTo>
                  <a:lnTo>
                    <a:pt x="4396" y="14947"/>
                  </a:lnTo>
                  <a:lnTo>
                    <a:pt x="4543" y="15020"/>
                  </a:lnTo>
                  <a:lnTo>
                    <a:pt x="4641" y="15069"/>
                  </a:lnTo>
                  <a:lnTo>
                    <a:pt x="4787" y="15094"/>
                  </a:lnTo>
                  <a:lnTo>
                    <a:pt x="5105" y="15094"/>
                  </a:lnTo>
                  <a:lnTo>
                    <a:pt x="5227" y="15069"/>
                  </a:lnTo>
                  <a:lnTo>
                    <a:pt x="5349" y="15020"/>
                  </a:lnTo>
                  <a:lnTo>
                    <a:pt x="5471" y="14947"/>
                  </a:lnTo>
                  <a:lnTo>
                    <a:pt x="5740" y="14801"/>
                  </a:lnTo>
                  <a:lnTo>
                    <a:pt x="6057" y="14678"/>
                  </a:lnTo>
                  <a:lnTo>
                    <a:pt x="6252" y="14605"/>
                  </a:lnTo>
                  <a:lnTo>
                    <a:pt x="6472" y="14556"/>
                  </a:lnTo>
                  <a:lnTo>
                    <a:pt x="6716" y="14532"/>
                  </a:lnTo>
                  <a:lnTo>
                    <a:pt x="6985" y="14508"/>
                  </a:lnTo>
                  <a:lnTo>
                    <a:pt x="7254" y="14532"/>
                  </a:lnTo>
                  <a:lnTo>
                    <a:pt x="7498" y="14556"/>
                  </a:lnTo>
                  <a:lnTo>
                    <a:pt x="7718" y="14605"/>
                  </a:lnTo>
                  <a:lnTo>
                    <a:pt x="7913" y="14678"/>
                  </a:lnTo>
                  <a:lnTo>
                    <a:pt x="8255" y="14801"/>
                  </a:lnTo>
                  <a:lnTo>
                    <a:pt x="8499" y="14947"/>
                  </a:lnTo>
                  <a:lnTo>
                    <a:pt x="8621" y="15020"/>
                  </a:lnTo>
                  <a:lnTo>
                    <a:pt x="8744" y="15069"/>
                  </a:lnTo>
                  <a:lnTo>
                    <a:pt x="8866" y="15094"/>
                  </a:lnTo>
                  <a:lnTo>
                    <a:pt x="9183" y="15094"/>
                  </a:lnTo>
                  <a:lnTo>
                    <a:pt x="9330" y="15069"/>
                  </a:lnTo>
                  <a:lnTo>
                    <a:pt x="9427" y="15020"/>
                  </a:lnTo>
                  <a:lnTo>
                    <a:pt x="9574" y="14947"/>
                  </a:lnTo>
                  <a:lnTo>
                    <a:pt x="9818" y="14801"/>
                  </a:lnTo>
                  <a:lnTo>
                    <a:pt x="10136" y="14678"/>
                  </a:lnTo>
                  <a:lnTo>
                    <a:pt x="10331" y="14605"/>
                  </a:lnTo>
                  <a:lnTo>
                    <a:pt x="10551" y="14556"/>
                  </a:lnTo>
                  <a:lnTo>
                    <a:pt x="10795" y="14532"/>
                  </a:lnTo>
                  <a:lnTo>
                    <a:pt x="11088" y="14508"/>
                  </a:lnTo>
                  <a:lnTo>
                    <a:pt x="11308" y="14532"/>
                  </a:lnTo>
                  <a:lnTo>
                    <a:pt x="11528" y="14556"/>
                  </a:lnTo>
                  <a:lnTo>
                    <a:pt x="11723" y="14581"/>
                  </a:lnTo>
                  <a:lnTo>
                    <a:pt x="11919" y="14630"/>
                  </a:lnTo>
                  <a:lnTo>
                    <a:pt x="12212" y="14752"/>
                  </a:lnTo>
                  <a:lnTo>
                    <a:pt x="12456" y="14874"/>
                  </a:lnTo>
                  <a:lnTo>
                    <a:pt x="12456" y="11308"/>
                  </a:lnTo>
                  <a:lnTo>
                    <a:pt x="13897" y="7987"/>
                  </a:lnTo>
                  <a:lnTo>
                    <a:pt x="13970" y="7791"/>
                  </a:lnTo>
                  <a:lnTo>
                    <a:pt x="13995" y="7596"/>
                  </a:lnTo>
                  <a:lnTo>
                    <a:pt x="13970" y="7425"/>
                  </a:lnTo>
                  <a:lnTo>
                    <a:pt x="13921" y="7278"/>
                  </a:lnTo>
                  <a:lnTo>
                    <a:pt x="13824" y="7132"/>
                  </a:lnTo>
                  <a:lnTo>
                    <a:pt x="13701" y="6985"/>
                  </a:lnTo>
                  <a:lnTo>
                    <a:pt x="13555" y="6863"/>
                  </a:lnTo>
                  <a:lnTo>
                    <a:pt x="13384" y="6765"/>
                  </a:lnTo>
                  <a:lnTo>
                    <a:pt x="12505" y="6423"/>
                  </a:lnTo>
                  <a:lnTo>
                    <a:pt x="12505" y="3542"/>
                  </a:lnTo>
                  <a:lnTo>
                    <a:pt x="10820" y="3542"/>
                  </a:lnTo>
                  <a:lnTo>
                    <a:pt x="10820" y="2027"/>
                  </a:lnTo>
                  <a:lnTo>
                    <a:pt x="8450" y="2027"/>
                  </a:lnTo>
                  <a:lnTo>
                    <a:pt x="84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8" name="Shape 648"/>
          <p:cNvSpPr/>
          <p:nvPr/>
        </p:nvSpPr>
        <p:spPr>
          <a:xfrm>
            <a:off x="299775" y="4368343"/>
            <a:ext cx="465527" cy="274647"/>
          </a:xfrm>
          <a:custGeom>
            <a:avLst/>
            <a:gdLst/>
            <a:ahLst/>
            <a:cxnLst/>
            <a:rect l="0" t="0" r="0" b="0"/>
            <a:pathLst>
              <a:path w="22274" h="13141" extrusionOk="0">
                <a:moveTo>
                  <a:pt x="14532" y="3786"/>
                </a:moveTo>
                <a:lnTo>
                  <a:pt x="11747" y="7084"/>
                </a:lnTo>
                <a:lnTo>
                  <a:pt x="11577" y="7035"/>
                </a:lnTo>
                <a:lnTo>
                  <a:pt x="11406" y="6986"/>
                </a:lnTo>
                <a:lnTo>
                  <a:pt x="11235" y="6937"/>
                </a:lnTo>
                <a:lnTo>
                  <a:pt x="10893" y="6937"/>
                </a:lnTo>
                <a:lnTo>
                  <a:pt x="10746" y="6961"/>
                </a:lnTo>
                <a:lnTo>
                  <a:pt x="9207" y="3786"/>
                </a:lnTo>
                <a:close/>
                <a:moveTo>
                  <a:pt x="7034" y="6082"/>
                </a:moveTo>
                <a:lnTo>
                  <a:pt x="7229" y="6302"/>
                </a:lnTo>
                <a:lnTo>
                  <a:pt x="7400" y="6522"/>
                </a:lnTo>
                <a:lnTo>
                  <a:pt x="7571" y="6766"/>
                </a:lnTo>
                <a:lnTo>
                  <a:pt x="7718" y="7010"/>
                </a:lnTo>
                <a:lnTo>
                  <a:pt x="7840" y="7279"/>
                </a:lnTo>
                <a:lnTo>
                  <a:pt x="7937" y="7572"/>
                </a:lnTo>
                <a:lnTo>
                  <a:pt x="8011" y="7841"/>
                </a:lnTo>
                <a:lnTo>
                  <a:pt x="8060" y="8134"/>
                </a:lnTo>
                <a:lnTo>
                  <a:pt x="5422" y="8134"/>
                </a:lnTo>
                <a:lnTo>
                  <a:pt x="7034" y="6082"/>
                </a:lnTo>
                <a:close/>
                <a:moveTo>
                  <a:pt x="8475" y="4275"/>
                </a:moveTo>
                <a:lnTo>
                  <a:pt x="9965" y="7352"/>
                </a:lnTo>
                <a:lnTo>
                  <a:pt x="9769" y="7523"/>
                </a:lnTo>
                <a:lnTo>
                  <a:pt x="9623" y="7743"/>
                </a:lnTo>
                <a:lnTo>
                  <a:pt x="9525" y="7963"/>
                </a:lnTo>
                <a:lnTo>
                  <a:pt x="9427" y="8183"/>
                </a:lnTo>
                <a:lnTo>
                  <a:pt x="9061" y="8183"/>
                </a:lnTo>
                <a:lnTo>
                  <a:pt x="8988" y="7767"/>
                </a:lnTo>
                <a:lnTo>
                  <a:pt x="8890" y="7377"/>
                </a:lnTo>
                <a:lnTo>
                  <a:pt x="8768" y="6986"/>
                </a:lnTo>
                <a:lnTo>
                  <a:pt x="8597" y="6619"/>
                </a:lnTo>
                <a:lnTo>
                  <a:pt x="8402" y="6253"/>
                </a:lnTo>
                <a:lnTo>
                  <a:pt x="8182" y="5936"/>
                </a:lnTo>
                <a:lnTo>
                  <a:pt x="7937" y="5618"/>
                </a:lnTo>
                <a:lnTo>
                  <a:pt x="7644" y="5325"/>
                </a:lnTo>
                <a:lnTo>
                  <a:pt x="8475" y="4275"/>
                </a:lnTo>
                <a:close/>
                <a:moveTo>
                  <a:pt x="11161" y="8012"/>
                </a:moveTo>
                <a:lnTo>
                  <a:pt x="11259" y="8060"/>
                </a:lnTo>
                <a:lnTo>
                  <a:pt x="11381" y="8109"/>
                </a:lnTo>
                <a:lnTo>
                  <a:pt x="11454" y="8183"/>
                </a:lnTo>
                <a:lnTo>
                  <a:pt x="11528" y="8280"/>
                </a:lnTo>
                <a:lnTo>
                  <a:pt x="11577" y="8378"/>
                </a:lnTo>
                <a:lnTo>
                  <a:pt x="11625" y="8476"/>
                </a:lnTo>
                <a:lnTo>
                  <a:pt x="11625" y="8598"/>
                </a:lnTo>
                <a:lnTo>
                  <a:pt x="11625" y="8695"/>
                </a:lnTo>
                <a:lnTo>
                  <a:pt x="11577" y="8818"/>
                </a:lnTo>
                <a:lnTo>
                  <a:pt x="11528" y="8915"/>
                </a:lnTo>
                <a:lnTo>
                  <a:pt x="11454" y="9013"/>
                </a:lnTo>
                <a:lnTo>
                  <a:pt x="11381" y="9062"/>
                </a:lnTo>
                <a:lnTo>
                  <a:pt x="11259" y="9135"/>
                </a:lnTo>
                <a:lnTo>
                  <a:pt x="11161" y="9159"/>
                </a:lnTo>
                <a:lnTo>
                  <a:pt x="11039" y="9184"/>
                </a:lnTo>
                <a:lnTo>
                  <a:pt x="10942" y="9159"/>
                </a:lnTo>
                <a:lnTo>
                  <a:pt x="10819" y="9135"/>
                </a:lnTo>
                <a:lnTo>
                  <a:pt x="10722" y="9062"/>
                </a:lnTo>
                <a:lnTo>
                  <a:pt x="10624" y="9013"/>
                </a:lnTo>
                <a:lnTo>
                  <a:pt x="10575" y="8915"/>
                </a:lnTo>
                <a:lnTo>
                  <a:pt x="10502" y="8818"/>
                </a:lnTo>
                <a:lnTo>
                  <a:pt x="10477" y="8695"/>
                </a:lnTo>
                <a:lnTo>
                  <a:pt x="10453" y="8598"/>
                </a:lnTo>
                <a:lnTo>
                  <a:pt x="10477" y="8476"/>
                </a:lnTo>
                <a:lnTo>
                  <a:pt x="10502" y="8378"/>
                </a:lnTo>
                <a:lnTo>
                  <a:pt x="10575" y="8280"/>
                </a:lnTo>
                <a:lnTo>
                  <a:pt x="10624" y="8183"/>
                </a:lnTo>
                <a:lnTo>
                  <a:pt x="10722" y="8109"/>
                </a:lnTo>
                <a:lnTo>
                  <a:pt x="10819" y="8060"/>
                </a:lnTo>
                <a:lnTo>
                  <a:pt x="10942" y="8012"/>
                </a:lnTo>
                <a:close/>
                <a:moveTo>
                  <a:pt x="4811" y="5081"/>
                </a:moveTo>
                <a:lnTo>
                  <a:pt x="5056" y="5105"/>
                </a:lnTo>
                <a:lnTo>
                  <a:pt x="5275" y="5154"/>
                </a:lnTo>
                <a:lnTo>
                  <a:pt x="5520" y="5203"/>
                </a:lnTo>
                <a:lnTo>
                  <a:pt x="5739" y="5276"/>
                </a:lnTo>
                <a:lnTo>
                  <a:pt x="5959" y="5374"/>
                </a:lnTo>
                <a:lnTo>
                  <a:pt x="6179" y="5472"/>
                </a:lnTo>
                <a:lnTo>
                  <a:pt x="6374" y="5569"/>
                </a:lnTo>
                <a:lnTo>
                  <a:pt x="4640" y="7816"/>
                </a:lnTo>
                <a:lnTo>
                  <a:pt x="4396" y="7816"/>
                </a:lnTo>
                <a:lnTo>
                  <a:pt x="4250" y="7865"/>
                </a:lnTo>
                <a:lnTo>
                  <a:pt x="4127" y="7938"/>
                </a:lnTo>
                <a:lnTo>
                  <a:pt x="4005" y="8036"/>
                </a:lnTo>
                <a:lnTo>
                  <a:pt x="3908" y="8158"/>
                </a:lnTo>
                <a:lnTo>
                  <a:pt x="3834" y="8280"/>
                </a:lnTo>
                <a:lnTo>
                  <a:pt x="3786" y="8427"/>
                </a:lnTo>
                <a:lnTo>
                  <a:pt x="3761" y="8598"/>
                </a:lnTo>
                <a:lnTo>
                  <a:pt x="3786" y="8744"/>
                </a:lnTo>
                <a:lnTo>
                  <a:pt x="3834" y="8891"/>
                </a:lnTo>
                <a:lnTo>
                  <a:pt x="3908" y="9037"/>
                </a:lnTo>
                <a:lnTo>
                  <a:pt x="4005" y="9135"/>
                </a:lnTo>
                <a:lnTo>
                  <a:pt x="4127" y="9233"/>
                </a:lnTo>
                <a:lnTo>
                  <a:pt x="4250" y="9306"/>
                </a:lnTo>
                <a:lnTo>
                  <a:pt x="4396" y="9355"/>
                </a:lnTo>
                <a:lnTo>
                  <a:pt x="4543" y="9379"/>
                </a:lnTo>
                <a:lnTo>
                  <a:pt x="4738" y="9355"/>
                </a:lnTo>
                <a:lnTo>
                  <a:pt x="4933" y="9282"/>
                </a:lnTo>
                <a:lnTo>
                  <a:pt x="5080" y="9159"/>
                </a:lnTo>
                <a:lnTo>
                  <a:pt x="5227" y="9013"/>
                </a:lnTo>
                <a:lnTo>
                  <a:pt x="8060" y="9013"/>
                </a:lnTo>
                <a:lnTo>
                  <a:pt x="8011" y="9330"/>
                </a:lnTo>
                <a:lnTo>
                  <a:pt x="7937" y="9648"/>
                </a:lnTo>
                <a:lnTo>
                  <a:pt x="7815" y="9965"/>
                </a:lnTo>
                <a:lnTo>
                  <a:pt x="7693" y="10259"/>
                </a:lnTo>
                <a:lnTo>
                  <a:pt x="7522" y="10527"/>
                </a:lnTo>
                <a:lnTo>
                  <a:pt x="7351" y="10771"/>
                </a:lnTo>
                <a:lnTo>
                  <a:pt x="7156" y="11016"/>
                </a:lnTo>
                <a:lnTo>
                  <a:pt x="6912" y="11235"/>
                </a:lnTo>
                <a:lnTo>
                  <a:pt x="6667" y="11431"/>
                </a:lnTo>
                <a:lnTo>
                  <a:pt x="6423" y="11626"/>
                </a:lnTo>
                <a:lnTo>
                  <a:pt x="6130" y="11773"/>
                </a:lnTo>
                <a:lnTo>
                  <a:pt x="5837" y="11895"/>
                </a:lnTo>
                <a:lnTo>
                  <a:pt x="5544" y="12017"/>
                </a:lnTo>
                <a:lnTo>
                  <a:pt x="5227" y="12090"/>
                </a:lnTo>
                <a:lnTo>
                  <a:pt x="4885" y="12139"/>
                </a:lnTo>
                <a:lnTo>
                  <a:pt x="4201" y="12139"/>
                </a:lnTo>
                <a:lnTo>
                  <a:pt x="3834" y="12066"/>
                </a:lnTo>
                <a:lnTo>
                  <a:pt x="3517" y="11993"/>
                </a:lnTo>
                <a:lnTo>
                  <a:pt x="3175" y="11870"/>
                </a:lnTo>
                <a:lnTo>
                  <a:pt x="2882" y="11724"/>
                </a:lnTo>
                <a:lnTo>
                  <a:pt x="2589" y="11553"/>
                </a:lnTo>
                <a:lnTo>
                  <a:pt x="2320" y="11333"/>
                </a:lnTo>
                <a:lnTo>
                  <a:pt x="2052" y="11113"/>
                </a:lnTo>
                <a:lnTo>
                  <a:pt x="1832" y="10869"/>
                </a:lnTo>
                <a:lnTo>
                  <a:pt x="1636" y="10576"/>
                </a:lnTo>
                <a:lnTo>
                  <a:pt x="1441" y="10283"/>
                </a:lnTo>
                <a:lnTo>
                  <a:pt x="1294" y="9990"/>
                </a:lnTo>
                <a:lnTo>
                  <a:pt x="1172" y="9672"/>
                </a:lnTo>
                <a:lnTo>
                  <a:pt x="1099" y="9330"/>
                </a:lnTo>
                <a:lnTo>
                  <a:pt x="1050" y="8964"/>
                </a:lnTo>
                <a:lnTo>
                  <a:pt x="1026" y="8598"/>
                </a:lnTo>
                <a:lnTo>
                  <a:pt x="1050" y="8256"/>
                </a:lnTo>
                <a:lnTo>
                  <a:pt x="1099" y="7889"/>
                </a:lnTo>
                <a:lnTo>
                  <a:pt x="1172" y="7548"/>
                </a:lnTo>
                <a:lnTo>
                  <a:pt x="1294" y="7230"/>
                </a:lnTo>
                <a:lnTo>
                  <a:pt x="1441" y="6913"/>
                </a:lnTo>
                <a:lnTo>
                  <a:pt x="1636" y="6644"/>
                </a:lnTo>
                <a:lnTo>
                  <a:pt x="1832" y="6351"/>
                </a:lnTo>
                <a:lnTo>
                  <a:pt x="2052" y="6107"/>
                </a:lnTo>
                <a:lnTo>
                  <a:pt x="2320" y="5887"/>
                </a:lnTo>
                <a:lnTo>
                  <a:pt x="2589" y="5667"/>
                </a:lnTo>
                <a:lnTo>
                  <a:pt x="2882" y="5496"/>
                </a:lnTo>
                <a:lnTo>
                  <a:pt x="3175" y="5349"/>
                </a:lnTo>
                <a:lnTo>
                  <a:pt x="3517" y="5227"/>
                </a:lnTo>
                <a:lnTo>
                  <a:pt x="3834" y="5154"/>
                </a:lnTo>
                <a:lnTo>
                  <a:pt x="4201" y="5081"/>
                </a:lnTo>
                <a:close/>
                <a:moveTo>
                  <a:pt x="18097" y="5081"/>
                </a:moveTo>
                <a:lnTo>
                  <a:pt x="18464" y="5154"/>
                </a:lnTo>
                <a:lnTo>
                  <a:pt x="18806" y="5227"/>
                </a:lnTo>
                <a:lnTo>
                  <a:pt x="19123" y="5349"/>
                </a:lnTo>
                <a:lnTo>
                  <a:pt x="19441" y="5496"/>
                </a:lnTo>
                <a:lnTo>
                  <a:pt x="19734" y="5667"/>
                </a:lnTo>
                <a:lnTo>
                  <a:pt x="20002" y="5887"/>
                </a:lnTo>
                <a:lnTo>
                  <a:pt x="20247" y="6107"/>
                </a:lnTo>
                <a:lnTo>
                  <a:pt x="20466" y="6351"/>
                </a:lnTo>
                <a:lnTo>
                  <a:pt x="20686" y="6644"/>
                </a:lnTo>
                <a:lnTo>
                  <a:pt x="20857" y="6913"/>
                </a:lnTo>
                <a:lnTo>
                  <a:pt x="21004" y="7230"/>
                </a:lnTo>
                <a:lnTo>
                  <a:pt x="21126" y="7548"/>
                </a:lnTo>
                <a:lnTo>
                  <a:pt x="21199" y="7889"/>
                </a:lnTo>
                <a:lnTo>
                  <a:pt x="21272" y="8256"/>
                </a:lnTo>
                <a:lnTo>
                  <a:pt x="21272" y="8598"/>
                </a:lnTo>
                <a:lnTo>
                  <a:pt x="21272" y="8964"/>
                </a:lnTo>
                <a:lnTo>
                  <a:pt x="21199" y="9330"/>
                </a:lnTo>
                <a:lnTo>
                  <a:pt x="21126" y="9672"/>
                </a:lnTo>
                <a:lnTo>
                  <a:pt x="21004" y="9990"/>
                </a:lnTo>
                <a:lnTo>
                  <a:pt x="20857" y="10283"/>
                </a:lnTo>
                <a:lnTo>
                  <a:pt x="20686" y="10576"/>
                </a:lnTo>
                <a:lnTo>
                  <a:pt x="20466" y="10869"/>
                </a:lnTo>
                <a:lnTo>
                  <a:pt x="20247" y="11113"/>
                </a:lnTo>
                <a:lnTo>
                  <a:pt x="20002" y="11333"/>
                </a:lnTo>
                <a:lnTo>
                  <a:pt x="19734" y="11553"/>
                </a:lnTo>
                <a:lnTo>
                  <a:pt x="19441" y="11724"/>
                </a:lnTo>
                <a:lnTo>
                  <a:pt x="19123" y="11870"/>
                </a:lnTo>
                <a:lnTo>
                  <a:pt x="18806" y="11993"/>
                </a:lnTo>
                <a:lnTo>
                  <a:pt x="18464" y="12066"/>
                </a:lnTo>
                <a:lnTo>
                  <a:pt x="18097" y="12139"/>
                </a:lnTo>
                <a:lnTo>
                  <a:pt x="17389" y="12139"/>
                </a:lnTo>
                <a:lnTo>
                  <a:pt x="17023" y="12066"/>
                </a:lnTo>
                <a:lnTo>
                  <a:pt x="16705" y="11993"/>
                </a:lnTo>
                <a:lnTo>
                  <a:pt x="16363" y="11870"/>
                </a:lnTo>
                <a:lnTo>
                  <a:pt x="16070" y="11724"/>
                </a:lnTo>
                <a:lnTo>
                  <a:pt x="15777" y="11553"/>
                </a:lnTo>
                <a:lnTo>
                  <a:pt x="15509" y="11333"/>
                </a:lnTo>
                <a:lnTo>
                  <a:pt x="15240" y="11113"/>
                </a:lnTo>
                <a:lnTo>
                  <a:pt x="15020" y="10869"/>
                </a:lnTo>
                <a:lnTo>
                  <a:pt x="14825" y="10576"/>
                </a:lnTo>
                <a:lnTo>
                  <a:pt x="14629" y="10283"/>
                </a:lnTo>
                <a:lnTo>
                  <a:pt x="14483" y="9990"/>
                </a:lnTo>
                <a:lnTo>
                  <a:pt x="14361" y="9672"/>
                </a:lnTo>
                <a:lnTo>
                  <a:pt x="14287" y="9330"/>
                </a:lnTo>
                <a:lnTo>
                  <a:pt x="14239" y="8964"/>
                </a:lnTo>
                <a:lnTo>
                  <a:pt x="14214" y="8598"/>
                </a:lnTo>
                <a:lnTo>
                  <a:pt x="14214" y="8354"/>
                </a:lnTo>
                <a:lnTo>
                  <a:pt x="14239" y="8109"/>
                </a:lnTo>
                <a:lnTo>
                  <a:pt x="14287" y="7889"/>
                </a:lnTo>
                <a:lnTo>
                  <a:pt x="14336" y="7645"/>
                </a:lnTo>
                <a:lnTo>
                  <a:pt x="14410" y="7425"/>
                </a:lnTo>
                <a:lnTo>
                  <a:pt x="14507" y="7206"/>
                </a:lnTo>
                <a:lnTo>
                  <a:pt x="14605" y="6986"/>
                </a:lnTo>
                <a:lnTo>
                  <a:pt x="14703" y="6790"/>
                </a:lnTo>
                <a:lnTo>
                  <a:pt x="14849" y="6595"/>
                </a:lnTo>
                <a:lnTo>
                  <a:pt x="14971" y="6424"/>
                </a:lnTo>
                <a:lnTo>
                  <a:pt x="15118" y="6229"/>
                </a:lnTo>
                <a:lnTo>
                  <a:pt x="15289" y="6082"/>
                </a:lnTo>
                <a:lnTo>
                  <a:pt x="15460" y="5911"/>
                </a:lnTo>
                <a:lnTo>
                  <a:pt x="15631" y="5765"/>
                </a:lnTo>
                <a:lnTo>
                  <a:pt x="15826" y="5643"/>
                </a:lnTo>
                <a:lnTo>
                  <a:pt x="16022" y="5520"/>
                </a:lnTo>
                <a:lnTo>
                  <a:pt x="17096" y="8134"/>
                </a:lnTo>
                <a:lnTo>
                  <a:pt x="17023" y="8231"/>
                </a:lnTo>
                <a:lnTo>
                  <a:pt x="16974" y="8354"/>
                </a:lnTo>
                <a:lnTo>
                  <a:pt x="16950" y="8476"/>
                </a:lnTo>
                <a:lnTo>
                  <a:pt x="16925" y="8598"/>
                </a:lnTo>
                <a:lnTo>
                  <a:pt x="16950" y="8744"/>
                </a:lnTo>
                <a:lnTo>
                  <a:pt x="16998" y="8891"/>
                </a:lnTo>
                <a:lnTo>
                  <a:pt x="17072" y="9037"/>
                </a:lnTo>
                <a:lnTo>
                  <a:pt x="17169" y="9135"/>
                </a:lnTo>
                <a:lnTo>
                  <a:pt x="17292" y="9233"/>
                </a:lnTo>
                <a:lnTo>
                  <a:pt x="17414" y="9306"/>
                </a:lnTo>
                <a:lnTo>
                  <a:pt x="17560" y="9355"/>
                </a:lnTo>
                <a:lnTo>
                  <a:pt x="17731" y="9379"/>
                </a:lnTo>
                <a:lnTo>
                  <a:pt x="17878" y="9355"/>
                </a:lnTo>
                <a:lnTo>
                  <a:pt x="18024" y="9306"/>
                </a:lnTo>
                <a:lnTo>
                  <a:pt x="18146" y="9233"/>
                </a:lnTo>
                <a:lnTo>
                  <a:pt x="18268" y="9135"/>
                </a:lnTo>
                <a:lnTo>
                  <a:pt x="18366" y="9037"/>
                </a:lnTo>
                <a:lnTo>
                  <a:pt x="18439" y="8891"/>
                </a:lnTo>
                <a:lnTo>
                  <a:pt x="18488" y="8744"/>
                </a:lnTo>
                <a:lnTo>
                  <a:pt x="18513" y="8598"/>
                </a:lnTo>
                <a:lnTo>
                  <a:pt x="18488" y="8451"/>
                </a:lnTo>
                <a:lnTo>
                  <a:pt x="18464" y="8329"/>
                </a:lnTo>
                <a:lnTo>
                  <a:pt x="18391" y="8207"/>
                </a:lnTo>
                <a:lnTo>
                  <a:pt x="18317" y="8085"/>
                </a:lnTo>
                <a:lnTo>
                  <a:pt x="18220" y="7987"/>
                </a:lnTo>
                <a:lnTo>
                  <a:pt x="18122" y="7914"/>
                </a:lnTo>
                <a:lnTo>
                  <a:pt x="18000" y="7865"/>
                </a:lnTo>
                <a:lnTo>
                  <a:pt x="17853" y="7816"/>
                </a:lnTo>
                <a:lnTo>
                  <a:pt x="16803" y="5203"/>
                </a:lnTo>
                <a:lnTo>
                  <a:pt x="17023" y="5154"/>
                </a:lnTo>
                <a:lnTo>
                  <a:pt x="17267" y="5105"/>
                </a:lnTo>
                <a:lnTo>
                  <a:pt x="17511" y="5081"/>
                </a:lnTo>
                <a:close/>
                <a:moveTo>
                  <a:pt x="6252" y="1"/>
                </a:moveTo>
                <a:lnTo>
                  <a:pt x="6179" y="25"/>
                </a:lnTo>
                <a:lnTo>
                  <a:pt x="6106" y="74"/>
                </a:lnTo>
                <a:lnTo>
                  <a:pt x="6057" y="123"/>
                </a:lnTo>
                <a:lnTo>
                  <a:pt x="6008" y="196"/>
                </a:lnTo>
                <a:lnTo>
                  <a:pt x="5959" y="245"/>
                </a:lnTo>
                <a:lnTo>
                  <a:pt x="5935" y="343"/>
                </a:lnTo>
                <a:lnTo>
                  <a:pt x="5935" y="416"/>
                </a:lnTo>
                <a:lnTo>
                  <a:pt x="5959" y="660"/>
                </a:lnTo>
                <a:lnTo>
                  <a:pt x="6057" y="978"/>
                </a:lnTo>
                <a:lnTo>
                  <a:pt x="6106" y="1124"/>
                </a:lnTo>
                <a:lnTo>
                  <a:pt x="6179" y="1222"/>
                </a:lnTo>
                <a:lnTo>
                  <a:pt x="6252" y="1320"/>
                </a:lnTo>
                <a:lnTo>
                  <a:pt x="6350" y="1344"/>
                </a:lnTo>
                <a:lnTo>
                  <a:pt x="7107" y="1344"/>
                </a:lnTo>
                <a:lnTo>
                  <a:pt x="8084" y="3396"/>
                </a:lnTo>
                <a:lnTo>
                  <a:pt x="6985" y="4788"/>
                </a:lnTo>
                <a:lnTo>
                  <a:pt x="6716" y="4617"/>
                </a:lnTo>
                <a:lnTo>
                  <a:pt x="6423" y="4470"/>
                </a:lnTo>
                <a:lnTo>
                  <a:pt x="6130" y="4348"/>
                </a:lnTo>
                <a:lnTo>
                  <a:pt x="5813" y="4250"/>
                </a:lnTo>
                <a:lnTo>
                  <a:pt x="5495" y="4177"/>
                </a:lnTo>
                <a:lnTo>
                  <a:pt x="5178" y="4104"/>
                </a:lnTo>
                <a:lnTo>
                  <a:pt x="4860" y="4079"/>
                </a:lnTo>
                <a:lnTo>
                  <a:pt x="4030" y="4079"/>
                </a:lnTo>
                <a:lnTo>
                  <a:pt x="3590" y="4153"/>
                </a:lnTo>
                <a:lnTo>
                  <a:pt x="3151" y="4275"/>
                </a:lnTo>
                <a:lnTo>
                  <a:pt x="2735" y="4421"/>
                </a:lnTo>
                <a:lnTo>
                  <a:pt x="2345" y="4617"/>
                </a:lnTo>
                <a:lnTo>
                  <a:pt x="1978" y="4837"/>
                </a:lnTo>
                <a:lnTo>
                  <a:pt x="1636" y="5105"/>
                </a:lnTo>
                <a:lnTo>
                  <a:pt x="1319" y="5398"/>
                </a:lnTo>
                <a:lnTo>
                  <a:pt x="1026" y="5716"/>
                </a:lnTo>
                <a:lnTo>
                  <a:pt x="782" y="6058"/>
                </a:lnTo>
                <a:lnTo>
                  <a:pt x="537" y="6449"/>
                </a:lnTo>
                <a:lnTo>
                  <a:pt x="366" y="6839"/>
                </a:lnTo>
                <a:lnTo>
                  <a:pt x="220" y="7254"/>
                </a:lnTo>
                <a:lnTo>
                  <a:pt x="98" y="7670"/>
                </a:lnTo>
                <a:lnTo>
                  <a:pt x="24" y="8134"/>
                </a:lnTo>
                <a:lnTo>
                  <a:pt x="0" y="8598"/>
                </a:lnTo>
                <a:lnTo>
                  <a:pt x="24" y="9062"/>
                </a:lnTo>
                <a:lnTo>
                  <a:pt x="98" y="9501"/>
                </a:lnTo>
                <a:lnTo>
                  <a:pt x="220" y="9941"/>
                </a:lnTo>
                <a:lnTo>
                  <a:pt x="366" y="10356"/>
                </a:lnTo>
                <a:lnTo>
                  <a:pt x="562" y="10747"/>
                </a:lnTo>
                <a:lnTo>
                  <a:pt x="782" y="11138"/>
                </a:lnTo>
                <a:lnTo>
                  <a:pt x="1050" y="11480"/>
                </a:lnTo>
                <a:lnTo>
                  <a:pt x="1343" y="11797"/>
                </a:lnTo>
                <a:lnTo>
                  <a:pt x="1661" y="12090"/>
                </a:lnTo>
                <a:lnTo>
                  <a:pt x="2003" y="12359"/>
                </a:lnTo>
                <a:lnTo>
                  <a:pt x="2369" y="12579"/>
                </a:lnTo>
                <a:lnTo>
                  <a:pt x="2760" y="12774"/>
                </a:lnTo>
                <a:lnTo>
                  <a:pt x="3175" y="12945"/>
                </a:lnTo>
                <a:lnTo>
                  <a:pt x="3615" y="13043"/>
                </a:lnTo>
                <a:lnTo>
                  <a:pt x="4079" y="13116"/>
                </a:lnTo>
                <a:lnTo>
                  <a:pt x="4518" y="13140"/>
                </a:lnTo>
                <a:lnTo>
                  <a:pt x="4982" y="13116"/>
                </a:lnTo>
                <a:lnTo>
                  <a:pt x="5397" y="13043"/>
                </a:lnTo>
                <a:lnTo>
                  <a:pt x="5813" y="12945"/>
                </a:lnTo>
                <a:lnTo>
                  <a:pt x="6228" y="12823"/>
                </a:lnTo>
                <a:lnTo>
                  <a:pt x="6594" y="12628"/>
                </a:lnTo>
                <a:lnTo>
                  <a:pt x="6961" y="12432"/>
                </a:lnTo>
                <a:lnTo>
                  <a:pt x="7302" y="12188"/>
                </a:lnTo>
                <a:lnTo>
                  <a:pt x="7620" y="11919"/>
                </a:lnTo>
                <a:lnTo>
                  <a:pt x="7913" y="11626"/>
                </a:lnTo>
                <a:lnTo>
                  <a:pt x="8182" y="11309"/>
                </a:lnTo>
                <a:lnTo>
                  <a:pt x="8402" y="10967"/>
                </a:lnTo>
                <a:lnTo>
                  <a:pt x="8597" y="10625"/>
                </a:lnTo>
                <a:lnTo>
                  <a:pt x="8768" y="10234"/>
                </a:lnTo>
                <a:lnTo>
                  <a:pt x="8890" y="9843"/>
                </a:lnTo>
                <a:lnTo>
                  <a:pt x="8988" y="9428"/>
                </a:lnTo>
                <a:lnTo>
                  <a:pt x="9061" y="9013"/>
                </a:lnTo>
                <a:lnTo>
                  <a:pt x="9427" y="9013"/>
                </a:lnTo>
                <a:lnTo>
                  <a:pt x="9525" y="9282"/>
                </a:lnTo>
                <a:lnTo>
                  <a:pt x="9647" y="9501"/>
                </a:lnTo>
                <a:lnTo>
                  <a:pt x="9818" y="9721"/>
                </a:lnTo>
                <a:lnTo>
                  <a:pt x="10013" y="9892"/>
                </a:lnTo>
                <a:lnTo>
                  <a:pt x="10233" y="10039"/>
                </a:lnTo>
                <a:lnTo>
                  <a:pt x="10477" y="10161"/>
                </a:lnTo>
                <a:lnTo>
                  <a:pt x="10746" y="10234"/>
                </a:lnTo>
                <a:lnTo>
                  <a:pt x="11186" y="10234"/>
                </a:lnTo>
                <a:lnTo>
                  <a:pt x="11357" y="10210"/>
                </a:lnTo>
                <a:lnTo>
                  <a:pt x="11503" y="10161"/>
                </a:lnTo>
                <a:lnTo>
                  <a:pt x="11674" y="10112"/>
                </a:lnTo>
                <a:lnTo>
                  <a:pt x="11821" y="10039"/>
                </a:lnTo>
                <a:lnTo>
                  <a:pt x="11943" y="9965"/>
                </a:lnTo>
                <a:lnTo>
                  <a:pt x="12065" y="9868"/>
                </a:lnTo>
                <a:lnTo>
                  <a:pt x="12187" y="9770"/>
                </a:lnTo>
                <a:lnTo>
                  <a:pt x="12309" y="9648"/>
                </a:lnTo>
                <a:lnTo>
                  <a:pt x="12382" y="9526"/>
                </a:lnTo>
                <a:lnTo>
                  <a:pt x="12480" y="9379"/>
                </a:lnTo>
                <a:lnTo>
                  <a:pt x="12553" y="9233"/>
                </a:lnTo>
                <a:lnTo>
                  <a:pt x="12602" y="9086"/>
                </a:lnTo>
                <a:lnTo>
                  <a:pt x="12651" y="8915"/>
                </a:lnTo>
                <a:lnTo>
                  <a:pt x="12676" y="8769"/>
                </a:lnTo>
                <a:lnTo>
                  <a:pt x="12676" y="8598"/>
                </a:lnTo>
                <a:lnTo>
                  <a:pt x="12651" y="8329"/>
                </a:lnTo>
                <a:lnTo>
                  <a:pt x="12602" y="8085"/>
                </a:lnTo>
                <a:lnTo>
                  <a:pt x="12505" y="7865"/>
                </a:lnTo>
                <a:lnTo>
                  <a:pt x="12358" y="7645"/>
                </a:lnTo>
                <a:lnTo>
                  <a:pt x="15411" y="4055"/>
                </a:lnTo>
                <a:lnTo>
                  <a:pt x="15631" y="4592"/>
                </a:lnTo>
                <a:lnTo>
                  <a:pt x="15362" y="4739"/>
                </a:lnTo>
                <a:lnTo>
                  <a:pt x="15093" y="4910"/>
                </a:lnTo>
                <a:lnTo>
                  <a:pt x="14849" y="5105"/>
                </a:lnTo>
                <a:lnTo>
                  <a:pt x="14605" y="5301"/>
                </a:lnTo>
                <a:lnTo>
                  <a:pt x="14385" y="5520"/>
                </a:lnTo>
                <a:lnTo>
                  <a:pt x="14190" y="5765"/>
                </a:lnTo>
                <a:lnTo>
                  <a:pt x="14019" y="6009"/>
                </a:lnTo>
                <a:lnTo>
                  <a:pt x="13848" y="6253"/>
                </a:lnTo>
                <a:lnTo>
                  <a:pt x="13701" y="6522"/>
                </a:lnTo>
                <a:lnTo>
                  <a:pt x="13579" y="6790"/>
                </a:lnTo>
                <a:lnTo>
                  <a:pt x="13457" y="7084"/>
                </a:lnTo>
                <a:lnTo>
                  <a:pt x="13359" y="7377"/>
                </a:lnTo>
                <a:lnTo>
                  <a:pt x="13286" y="7670"/>
                </a:lnTo>
                <a:lnTo>
                  <a:pt x="13237" y="7963"/>
                </a:lnTo>
                <a:lnTo>
                  <a:pt x="13213" y="8280"/>
                </a:lnTo>
                <a:lnTo>
                  <a:pt x="13188" y="8598"/>
                </a:lnTo>
                <a:lnTo>
                  <a:pt x="13213" y="9062"/>
                </a:lnTo>
                <a:lnTo>
                  <a:pt x="13286" y="9501"/>
                </a:lnTo>
                <a:lnTo>
                  <a:pt x="13408" y="9941"/>
                </a:lnTo>
                <a:lnTo>
                  <a:pt x="13555" y="10356"/>
                </a:lnTo>
                <a:lnTo>
                  <a:pt x="13750" y="10747"/>
                </a:lnTo>
                <a:lnTo>
                  <a:pt x="13970" y="11138"/>
                </a:lnTo>
                <a:lnTo>
                  <a:pt x="14239" y="11480"/>
                </a:lnTo>
                <a:lnTo>
                  <a:pt x="14532" y="11797"/>
                </a:lnTo>
                <a:lnTo>
                  <a:pt x="14849" y="12090"/>
                </a:lnTo>
                <a:lnTo>
                  <a:pt x="15191" y="12359"/>
                </a:lnTo>
                <a:lnTo>
                  <a:pt x="15582" y="12579"/>
                </a:lnTo>
                <a:lnTo>
                  <a:pt x="15973" y="12774"/>
                </a:lnTo>
                <a:lnTo>
                  <a:pt x="16388" y="12945"/>
                </a:lnTo>
                <a:lnTo>
                  <a:pt x="16827" y="13043"/>
                </a:lnTo>
                <a:lnTo>
                  <a:pt x="17267" y="13116"/>
                </a:lnTo>
                <a:lnTo>
                  <a:pt x="17756" y="13140"/>
                </a:lnTo>
                <a:lnTo>
                  <a:pt x="18195" y="13116"/>
                </a:lnTo>
                <a:lnTo>
                  <a:pt x="18659" y="13043"/>
                </a:lnTo>
                <a:lnTo>
                  <a:pt x="19099" y="12945"/>
                </a:lnTo>
                <a:lnTo>
                  <a:pt x="19514" y="12774"/>
                </a:lnTo>
                <a:lnTo>
                  <a:pt x="19905" y="12579"/>
                </a:lnTo>
                <a:lnTo>
                  <a:pt x="20271" y="12359"/>
                </a:lnTo>
                <a:lnTo>
                  <a:pt x="20613" y="12090"/>
                </a:lnTo>
                <a:lnTo>
                  <a:pt x="20931" y="11797"/>
                </a:lnTo>
                <a:lnTo>
                  <a:pt x="21224" y="11480"/>
                </a:lnTo>
                <a:lnTo>
                  <a:pt x="21492" y="11138"/>
                </a:lnTo>
                <a:lnTo>
                  <a:pt x="21712" y="10747"/>
                </a:lnTo>
                <a:lnTo>
                  <a:pt x="21907" y="10356"/>
                </a:lnTo>
                <a:lnTo>
                  <a:pt x="22054" y="9941"/>
                </a:lnTo>
                <a:lnTo>
                  <a:pt x="22176" y="9501"/>
                </a:lnTo>
                <a:lnTo>
                  <a:pt x="22249" y="9062"/>
                </a:lnTo>
                <a:lnTo>
                  <a:pt x="22274" y="8598"/>
                </a:lnTo>
                <a:lnTo>
                  <a:pt x="22249" y="8134"/>
                </a:lnTo>
                <a:lnTo>
                  <a:pt x="22176" y="7670"/>
                </a:lnTo>
                <a:lnTo>
                  <a:pt x="22054" y="7230"/>
                </a:lnTo>
                <a:lnTo>
                  <a:pt x="21907" y="6815"/>
                </a:lnTo>
                <a:lnTo>
                  <a:pt x="21712" y="6424"/>
                </a:lnTo>
                <a:lnTo>
                  <a:pt x="21492" y="6058"/>
                </a:lnTo>
                <a:lnTo>
                  <a:pt x="21224" y="5691"/>
                </a:lnTo>
                <a:lnTo>
                  <a:pt x="20931" y="5374"/>
                </a:lnTo>
                <a:lnTo>
                  <a:pt x="20613" y="5081"/>
                </a:lnTo>
                <a:lnTo>
                  <a:pt x="20271" y="4812"/>
                </a:lnTo>
                <a:lnTo>
                  <a:pt x="19905" y="4592"/>
                </a:lnTo>
                <a:lnTo>
                  <a:pt x="19514" y="4397"/>
                </a:lnTo>
                <a:lnTo>
                  <a:pt x="19099" y="4250"/>
                </a:lnTo>
                <a:lnTo>
                  <a:pt x="18659" y="4128"/>
                </a:lnTo>
                <a:lnTo>
                  <a:pt x="18195" y="4079"/>
                </a:lnTo>
                <a:lnTo>
                  <a:pt x="17756" y="4055"/>
                </a:lnTo>
                <a:lnTo>
                  <a:pt x="17414" y="4055"/>
                </a:lnTo>
                <a:lnTo>
                  <a:pt x="17072" y="4104"/>
                </a:lnTo>
                <a:lnTo>
                  <a:pt x="16754" y="4153"/>
                </a:lnTo>
                <a:lnTo>
                  <a:pt x="16412" y="4250"/>
                </a:lnTo>
                <a:lnTo>
                  <a:pt x="15240" y="1344"/>
                </a:lnTo>
                <a:lnTo>
                  <a:pt x="16144" y="1344"/>
                </a:lnTo>
                <a:lnTo>
                  <a:pt x="15997" y="1515"/>
                </a:lnTo>
                <a:lnTo>
                  <a:pt x="15924" y="1564"/>
                </a:lnTo>
                <a:lnTo>
                  <a:pt x="15899" y="1637"/>
                </a:lnTo>
                <a:lnTo>
                  <a:pt x="15875" y="1735"/>
                </a:lnTo>
                <a:lnTo>
                  <a:pt x="15875" y="1808"/>
                </a:lnTo>
                <a:lnTo>
                  <a:pt x="15875" y="1881"/>
                </a:lnTo>
                <a:lnTo>
                  <a:pt x="15899" y="1955"/>
                </a:lnTo>
                <a:lnTo>
                  <a:pt x="15924" y="2028"/>
                </a:lnTo>
                <a:lnTo>
                  <a:pt x="15997" y="2101"/>
                </a:lnTo>
                <a:lnTo>
                  <a:pt x="16046" y="2150"/>
                </a:lnTo>
                <a:lnTo>
                  <a:pt x="16119" y="2199"/>
                </a:lnTo>
                <a:lnTo>
                  <a:pt x="16192" y="2223"/>
                </a:lnTo>
                <a:lnTo>
                  <a:pt x="16363" y="2223"/>
                </a:lnTo>
                <a:lnTo>
                  <a:pt x="16437" y="2199"/>
                </a:lnTo>
                <a:lnTo>
                  <a:pt x="16510" y="2150"/>
                </a:lnTo>
                <a:lnTo>
                  <a:pt x="16583" y="2101"/>
                </a:lnTo>
                <a:lnTo>
                  <a:pt x="16754" y="1930"/>
                </a:lnTo>
                <a:lnTo>
                  <a:pt x="16852" y="1808"/>
                </a:lnTo>
                <a:lnTo>
                  <a:pt x="16925" y="1662"/>
                </a:lnTo>
                <a:lnTo>
                  <a:pt x="16998" y="1491"/>
                </a:lnTo>
                <a:lnTo>
                  <a:pt x="17047" y="1320"/>
                </a:lnTo>
                <a:lnTo>
                  <a:pt x="17047" y="1124"/>
                </a:lnTo>
                <a:lnTo>
                  <a:pt x="16998" y="953"/>
                </a:lnTo>
                <a:lnTo>
                  <a:pt x="16901" y="807"/>
                </a:lnTo>
                <a:lnTo>
                  <a:pt x="16779" y="685"/>
                </a:lnTo>
                <a:lnTo>
                  <a:pt x="16657" y="587"/>
                </a:lnTo>
                <a:lnTo>
                  <a:pt x="16486" y="538"/>
                </a:lnTo>
                <a:lnTo>
                  <a:pt x="16339" y="489"/>
                </a:lnTo>
                <a:lnTo>
                  <a:pt x="16192" y="465"/>
                </a:lnTo>
                <a:lnTo>
                  <a:pt x="14629" y="465"/>
                </a:lnTo>
                <a:lnTo>
                  <a:pt x="14507" y="489"/>
                </a:lnTo>
                <a:lnTo>
                  <a:pt x="14434" y="514"/>
                </a:lnTo>
                <a:lnTo>
                  <a:pt x="14312" y="611"/>
                </a:lnTo>
                <a:lnTo>
                  <a:pt x="14239" y="709"/>
                </a:lnTo>
                <a:lnTo>
                  <a:pt x="14214" y="807"/>
                </a:lnTo>
                <a:lnTo>
                  <a:pt x="14214" y="929"/>
                </a:lnTo>
                <a:lnTo>
                  <a:pt x="14239" y="1027"/>
                </a:lnTo>
                <a:lnTo>
                  <a:pt x="14996" y="2883"/>
                </a:lnTo>
                <a:lnTo>
                  <a:pt x="8792" y="2883"/>
                </a:lnTo>
                <a:lnTo>
                  <a:pt x="8035" y="1344"/>
                </a:lnTo>
                <a:lnTo>
                  <a:pt x="9427" y="1344"/>
                </a:lnTo>
                <a:lnTo>
                  <a:pt x="9525" y="1320"/>
                </a:lnTo>
                <a:lnTo>
                  <a:pt x="9598" y="1295"/>
                </a:lnTo>
                <a:lnTo>
                  <a:pt x="9672" y="1271"/>
                </a:lnTo>
                <a:lnTo>
                  <a:pt x="9720" y="1222"/>
                </a:lnTo>
                <a:lnTo>
                  <a:pt x="9794" y="1149"/>
                </a:lnTo>
                <a:lnTo>
                  <a:pt x="9818" y="1075"/>
                </a:lnTo>
                <a:lnTo>
                  <a:pt x="9842" y="1002"/>
                </a:lnTo>
                <a:lnTo>
                  <a:pt x="9842" y="904"/>
                </a:lnTo>
                <a:lnTo>
                  <a:pt x="9842" y="831"/>
                </a:lnTo>
                <a:lnTo>
                  <a:pt x="9818" y="734"/>
                </a:lnTo>
                <a:lnTo>
                  <a:pt x="9794" y="685"/>
                </a:lnTo>
                <a:lnTo>
                  <a:pt x="9720" y="611"/>
                </a:lnTo>
                <a:lnTo>
                  <a:pt x="9672" y="563"/>
                </a:lnTo>
                <a:lnTo>
                  <a:pt x="9598" y="514"/>
                </a:lnTo>
                <a:lnTo>
                  <a:pt x="9525" y="489"/>
                </a:lnTo>
                <a:lnTo>
                  <a:pt x="9427" y="489"/>
                </a:lnTo>
                <a:lnTo>
                  <a:pt x="635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49" name="Shape 649"/>
          <p:cNvGrpSpPr/>
          <p:nvPr/>
        </p:nvGrpSpPr>
        <p:grpSpPr>
          <a:xfrm>
            <a:off x="910227" y="4322764"/>
            <a:ext cx="371623" cy="365499"/>
            <a:chOff x="1244325" y="4999400"/>
            <a:chExt cx="444525" cy="437200"/>
          </a:xfrm>
        </p:grpSpPr>
        <p:sp>
          <p:nvSpPr>
            <p:cNvPr id="650" name="Shape 650"/>
            <p:cNvSpPr/>
            <p:nvPr/>
          </p:nvSpPr>
          <p:spPr>
            <a:xfrm>
              <a:off x="1244325" y="5161200"/>
              <a:ext cx="374925" cy="222275"/>
            </a:xfrm>
            <a:custGeom>
              <a:avLst/>
              <a:gdLst/>
              <a:ahLst/>
              <a:cxnLst/>
              <a:rect l="0" t="0" r="0" b="0"/>
              <a:pathLst>
                <a:path w="14997" h="8891" extrusionOk="0">
                  <a:moveTo>
                    <a:pt x="2077" y="1661"/>
                  </a:moveTo>
                  <a:lnTo>
                    <a:pt x="2199" y="1685"/>
                  </a:lnTo>
                  <a:lnTo>
                    <a:pt x="2468" y="1783"/>
                  </a:lnTo>
                  <a:lnTo>
                    <a:pt x="2687" y="1930"/>
                  </a:lnTo>
                  <a:lnTo>
                    <a:pt x="2883" y="2076"/>
                  </a:lnTo>
                  <a:lnTo>
                    <a:pt x="2932" y="2443"/>
                  </a:lnTo>
                  <a:lnTo>
                    <a:pt x="3005" y="2833"/>
                  </a:lnTo>
                  <a:lnTo>
                    <a:pt x="3176" y="3664"/>
                  </a:lnTo>
                  <a:lnTo>
                    <a:pt x="3396" y="4470"/>
                  </a:lnTo>
                  <a:lnTo>
                    <a:pt x="3567" y="5154"/>
                  </a:lnTo>
                  <a:lnTo>
                    <a:pt x="3371" y="5105"/>
                  </a:lnTo>
                  <a:lnTo>
                    <a:pt x="3152" y="5031"/>
                  </a:lnTo>
                  <a:lnTo>
                    <a:pt x="2956" y="4934"/>
                  </a:lnTo>
                  <a:lnTo>
                    <a:pt x="2736" y="4812"/>
                  </a:lnTo>
                  <a:lnTo>
                    <a:pt x="2541" y="4690"/>
                  </a:lnTo>
                  <a:lnTo>
                    <a:pt x="2321" y="4543"/>
                  </a:lnTo>
                  <a:lnTo>
                    <a:pt x="2126" y="4372"/>
                  </a:lnTo>
                  <a:lnTo>
                    <a:pt x="1930" y="4201"/>
                  </a:lnTo>
                  <a:lnTo>
                    <a:pt x="1759" y="4006"/>
                  </a:lnTo>
                  <a:lnTo>
                    <a:pt x="1613" y="3810"/>
                  </a:lnTo>
                  <a:lnTo>
                    <a:pt x="1466" y="3590"/>
                  </a:lnTo>
                  <a:lnTo>
                    <a:pt x="1344" y="3395"/>
                  </a:lnTo>
                  <a:lnTo>
                    <a:pt x="1247" y="3175"/>
                  </a:lnTo>
                  <a:lnTo>
                    <a:pt x="1173" y="2931"/>
                  </a:lnTo>
                  <a:lnTo>
                    <a:pt x="1124" y="2711"/>
                  </a:lnTo>
                  <a:lnTo>
                    <a:pt x="1124" y="2491"/>
                  </a:lnTo>
                  <a:lnTo>
                    <a:pt x="1124" y="2320"/>
                  </a:lnTo>
                  <a:lnTo>
                    <a:pt x="1173" y="2174"/>
                  </a:lnTo>
                  <a:lnTo>
                    <a:pt x="1247" y="2027"/>
                  </a:lnTo>
                  <a:lnTo>
                    <a:pt x="1369" y="1905"/>
                  </a:lnTo>
                  <a:lnTo>
                    <a:pt x="1491" y="1808"/>
                  </a:lnTo>
                  <a:lnTo>
                    <a:pt x="1613" y="1734"/>
                  </a:lnTo>
                  <a:lnTo>
                    <a:pt x="1784" y="1685"/>
                  </a:lnTo>
                  <a:lnTo>
                    <a:pt x="1955" y="1661"/>
                  </a:lnTo>
                  <a:close/>
                  <a:moveTo>
                    <a:pt x="3225" y="0"/>
                  </a:moveTo>
                  <a:lnTo>
                    <a:pt x="3127" y="25"/>
                  </a:lnTo>
                  <a:lnTo>
                    <a:pt x="3029" y="98"/>
                  </a:lnTo>
                  <a:lnTo>
                    <a:pt x="2932" y="147"/>
                  </a:lnTo>
                  <a:lnTo>
                    <a:pt x="2883" y="245"/>
                  </a:lnTo>
                  <a:lnTo>
                    <a:pt x="2834" y="342"/>
                  </a:lnTo>
                  <a:lnTo>
                    <a:pt x="2785" y="440"/>
                  </a:lnTo>
                  <a:lnTo>
                    <a:pt x="2785" y="538"/>
                  </a:lnTo>
                  <a:lnTo>
                    <a:pt x="2785" y="709"/>
                  </a:lnTo>
                  <a:lnTo>
                    <a:pt x="2565" y="635"/>
                  </a:lnTo>
                  <a:lnTo>
                    <a:pt x="2370" y="586"/>
                  </a:lnTo>
                  <a:lnTo>
                    <a:pt x="2150" y="562"/>
                  </a:lnTo>
                  <a:lnTo>
                    <a:pt x="1955" y="538"/>
                  </a:lnTo>
                  <a:lnTo>
                    <a:pt x="1759" y="562"/>
                  </a:lnTo>
                  <a:lnTo>
                    <a:pt x="1564" y="586"/>
                  </a:lnTo>
                  <a:lnTo>
                    <a:pt x="1369" y="635"/>
                  </a:lnTo>
                  <a:lnTo>
                    <a:pt x="1198" y="709"/>
                  </a:lnTo>
                  <a:lnTo>
                    <a:pt x="1027" y="782"/>
                  </a:lnTo>
                  <a:lnTo>
                    <a:pt x="856" y="880"/>
                  </a:lnTo>
                  <a:lnTo>
                    <a:pt x="709" y="1002"/>
                  </a:lnTo>
                  <a:lnTo>
                    <a:pt x="563" y="1124"/>
                  </a:lnTo>
                  <a:lnTo>
                    <a:pt x="441" y="1246"/>
                  </a:lnTo>
                  <a:lnTo>
                    <a:pt x="343" y="1417"/>
                  </a:lnTo>
                  <a:lnTo>
                    <a:pt x="245" y="1563"/>
                  </a:lnTo>
                  <a:lnTo>
                    <a:pt x="147" y="1734"/>
                  </a:lnTo>
                  <a:lnTo>
                    <a:pt x="99" y="1905"/>
                  </a:lnTo>
                  <a:lnTo>
                    <a:pt x="50" y="2101"/>
                  </a:lnTo>
                  <a:lnTo>
                    <a:pt x="1" y="2296"/>
                  </a:lnTo>
                  <a:lnTo>
                    <a:pt x="1" y="2491"/>
                  </a:lnTo>
                  <a:lnTo>
                    <a:pt x="25" y="2858"/>
                  </a:lnTo>
                  <a:lnTo>
                    <a:pt x="99" y="3200"/>
                  </a:lnTo>
                  <a:lnTo>
                    <a:pt x="221" y="3566"/>
                  </a:lnTo>
                  <a:lnTo>
                    <a:pt x="367" y="3884"/>
                  </a:lnTo>
                  <a:lnTo>
                    <a:pt x="563" y="4225"/>
                  </a:lnTo>
                  <a:lnTo>
                    <a:pt x="782" y="4543"/>
                  </a:lnTo>
                  <a:lnTo>
                    <a:pt x="1027" y="4836"/>
                  </a:lnTo>
                  <a:lnTo>
                    <a:pt x="1295" y="5105"/>
                  </a:lnTo>
                  <a:lnTo>
                    <a:pt x="1588" y="5349"/>
                  </a:lnTo>
                  <a:lnTo>
                    <a:pt x="1906" y="5593"/>
                  </a:lnTo>
                  <a:lnTo>
                    <a:pt x="2248" y="5789"/>
                  </a:lnTo>
                  <a:lnTo>
                    <a:pt x="2590" y="5960"/>
                  </a:lnTo>
                  <a:lnTo>
                    <a:pt x="2932" y="6106"/>
                  </a:lnTo>
                  <a:lnTo>
                    <a:pt x="3274" y="6204"/>
                  </a:lnTo>
                  <a:lnTo>
                    <a:pt x="3616" y="6277"/>
                  </a:lnTo>
                  <a:lnTo>
                    <a:pt x="3957" y="6301"/>
                  </a:lnTo>
                  <a:lnTo>
                    <a:pt x="4080" y="6643"/>
                  </a:lnTo>
                  <a:lnTo>
                    <a:pt x="4226" y="6961"/>
                  </a:lnTo>
                  <a:lnTo>
                    <a:pt x="4519" y="7596"/>
                  </a:lnTo>
                  <a:lnTo>
                    <a:pt x="4812" y="8133"/>
                  </a:lnTo>
                  <a:lnTo>
                    <a:pt x="5081" y="8597"/>
                  </a:lnTo>
                  <a:lnTo>
                    <a:pt x="5154" y="8719"/>
                  </a:lnTo>
                  <a:lnTo>
                    <a:pt x="5276" y="8817"/>
                  </a:lnTo>
                  <a:lnTo>
                    <a:pt x="5423" y="8866"/>
                  </a:lnTo>
                  <a:lnTo>
                    <a:pt x="5569" y="8890"/>
                  </a:lnTo>
                  <a:lnTo>
                    <a:pt x="12212" y="8890"/>
                  </a:lnTo>
                  <a:lnTo>
                    <a:pt x="12359" y="8866"/>
                  </a:lnTo>
                  <a:lnTo>
                    <a:pt x="12506" y="8817"/>
                  </a:lnTo>
                  <a:lnTo>
                    <a:pt x="12628" y="8719"/>
                  </a:lnTo>
                  <a:lnTo>
                    <a:pt x="12701" y="8597"/>
                  </a:lnTo>
                  <a:lnTo>
                    <a:pt x="12994" y="8060"/>
                  </a:lnTo>
                  <a:lnTo>
                    <a:pt x="13360" y="7352"/>
                  </a:lnTo>
                  <a:lnTo>
                    <a:pt x="13727" y="6472"/>
                  </a:lnTo>
                  <a:lnTo>
                    <a:pt x="13922" y="6008"/>
                  </a:lnTo>
                  <a:lnTo>
                    <a:pt x="14117" y="5495"/>
                  </a:lnTo>
                  <a:lnTo>
                    <a:pt x="14288" y="4958"/>
                  </a:lnTo>
                  <a:lnTo>
                    <a:pt x="14459" y="4372"/>
                  </a:lnTo>
                  <a:lnTo>
                    <a:pt x="14606" y="3786"/>
                  </a:lnTo>
                  <a:lnTo>
                    <a:pt x="14752" y="3175"/>
                  </a:lnTo>
                  <a:lnTo>
                    <a:pt x="14850" y="2540"/>
                  </a:lnTo>
                  <a:lnTo>
                    <a:pt x="14923" y="1881"/>
                  </a:lnTo>
                  <a:lnTo>
                    <a:pt x="14972" y="1221"/>
                  </a:lnTo>
                  <a:lnTo>
                    <a:pt x="14997" y="538"/>
                  </a:lnTo>
                  <a:lnTo>
                    <a:pt x="14997" y="440"/>
                  </a:lnTo>
                  <a:lnTo>
                    <a:pt x="14948" y="342"/>
                  </a:lnTo>
                  <a:lnTo>
                    <a:pt x="14899" y="245"/>
                  </a:lnTo>
                  <a:lnTo>
                    <a:pt x="14850" y="147"/>
                  </a:lnTo>
                  <a:lnTo>
                    <a:pt x="14752" y="98"/>
                  </a:lnTo>
                  <a:lnTo>
                    <a:pt x="14655" y="25"/>
                  </a:lnTo>
                  <a:lnTo>
                    <a:pt x="1455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Shape 651"/>
            <p:cNvSpPr/>
            <p:nvPr/>
          </p:nvSpPr>
          <p:spPr>
            <a:xfrm>
              <a:off x="1244325" y="5397500"/>
              <a:ext cx="444525" cy="39100"/>
            </a:xfrm>
            <a:custGeom>
              <a:avLst/>
              <a:gdLst/>
              <a:ahLst/>
              <a:cxnLst/>
              <a:rect l="0" t="0" r="0" b="0"/>
              <a:pathLst>
                <a:path w="17781" h="1564" extrusionOk="0">
                  <a:moveTo>
                    <a:pt x="1" y="0"/>
                  </a:moveTo>
                  <a:lnTo>
                    <a:pt x="25" y="244"/>
                  </a:lnTo>
                  <a:lnTo>
                    <a:pt x="99" y="488"/>
                  </a:lnTo>
                  <a:lnTo>
                    <a:pt x="196" y="757"/>
                  </a:lnTo>
                  <a:lnTo>
                    <a:pt x="318" y="1001"/>
                  </a:lnTo>
                  <a:lnTo>
                    <a:pt x="489" y="1221"/>
                  </a:lnTo>
                  <a:lnTo>
                    <a:pt x="685" y="1392"/>
                  </a:lnTo>
                  <a:lnTo>
                    <a:pt x="782" y="1465"/>
                  </a:lnTo>
                  <a:lnTo>
                    <a:pt x="880" y="1514"/>
                  </a:lnTo>
                  <a:lnTo>
                    <a:pt x="1002" y="1539"/>
                  </a:lnTo>
                  <a:lnTo>
                    <a:pt x="1124" y="1563"/>
                  </a:lnTo>
                  <a:lnTo>
                    <a:pt x="16657" y="1563"/>
                  </a:lnTo>
                  <a:lnTo>
                    <a:pt x="16780" y="1539"/>
                  </a:lnTo>
                  <a:lnTo>
                    <a:pt x="16902" y="1514"/>
                  </a:lnTo>
                  <a:lnTo>
                    <a:pt x="16999" y="1465"/>
                  </a:lnTo>
                  <a:lnTo>
                    <a:pt x="17097" y="1392"/>
                  </a:lnTo>
                  <a:lnTo>
                    <a:pt x="17292" y="1221"/>
                  </a:lnTo>
                  <a:lnTo>
                    <a:pt x="17463" y="1001"/>
                  </a:lnTo>
                  <a:lnTo>
                    <a:pt x="17586" y="757"/>
                  </a:lnTo>
                  <a:lnTo>
                    <a:pt x="17683" y="488"/>
                  </a:lnTo>
                  <a:lnTo>
                    <a:pt x="17756" y="244"/>
                  </a:lnTo>
                  <a:lnTo>
                    <a:pt x="1778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Shape 652"/>
            <p:cNvSpPr/>
            <p:nvPr/>
          </p:nvSpPr>
          <p:spPr>
            <a:xfrm>
              <a:off x="1451925" y="4999400"/>
              <a:ext cx="31175" cy="129450"/>
            </a:xfrm>
            <a:custGeom>
              <a:avLst/>
              <a:gdLst/>
              <a:ahLst/>
              <a:cxnLst/>
              <a:rect l="0" t="0" r="0" b="0"/>
              <a:pathLst>
                <a:path w="1247" h="5178" extrusionOk="0">
                  <a:moveTo>
                    <a:pt x="953" y="0"/>
                  </a:moveTo>
                  <a:lnTo>
                    <a:pt x="856" y="25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5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14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74" y="1368"/>
                  </a:lnTo>
                  <a:lnTo>
                    <a:pt x="50" y="1490"/>
                  </a:lnTo>
                  <a:lnTo>
                    <a:pt x="1" y="1661"/>
                  </a:lnTo>
                  <a:lnTo>
                    <a:pt x="1" y="1832"/>
                  </a:lnTo>
                  <a:lnTo>
                    <a:pt x="1" y="2003"/>
                  </a:lnTo>
                  <a:lnTo>
                    <a:pt x="50" y="2149"/>
                  </a:lnTo>
                  <a:lnTo>
                    <a:pt x="74" y="2296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14" y="2907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5" y="3346"/>
                  </a:lnTo>
                  <a:lnTo>
                    <a:pt x="660" y="3542"/>
                  </a:lnTo>
                  <a:lnTo>
                    <a:pt x="611" y="3688"/>
                  </a:lnTo>
                  <a:lnTo>
                    <a:pt x="514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74" y="4421"/>
                  </a:lnTo>
                  <a:lnTo>
                    <a:pt x="50" y="4567"/>
                  </a:lnTo>
                  <a:lnTo>
                    <a:pt x="1" y="4714"/>
                  </a:lnTo>
                  <a:lnTo>
                    <a:pt x="1" y="4885"/>
                  </a:lnTo>
                  <a:lnTo>
                    <a:pt x="25" y="5007"/>
                  </a:lnTo>
                  <a:lnTo>
                    <a:pt x="74" y="5080"/>
                  </a:lnTo>
                  <a:lnTo>
                    <a:pt x="172" y="5153"/>
                  </a:lnTo>
                  <a:lnTo>
                    <a:pt x="294" y="5178"/>
                  </a:lnTo>
                  <a:lnTo>
                    <a:pt x="392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3" y="4885"/>
                  </a:lnTo>
                  <a:lnTo>
                    <a:pt x="587" y="4714"/>
                  </a:lnTo>
                  <a:lnTo>
                    <a:pt x="636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8" y="4152"/>
                  </a:lnTo>
                  <a:lnTo>
                    <a:pt x="1100" y="3932"/>
                  </a:lnTo>
                  <a:lnTo>
                    <a:pt x="1149" y="3810"/>
                  </a:lnTo>
                  <a:lnTo>
                    <a:pt x="1197" y="3688"/>
                  </a:lnTo>
                  <a:lnTo>
                    <a:pt x="1222" y="3542"/>
                  </a:lnTo>
                  <a:lnTo>
                    <a:pt x="1246" y="3346"/>
                  </a:lnTo>
                  <a:lnTo>
                    <a:pt x="1222" y="3175"/>
                  </a:lnTo>
                  <a:lnTo>
                    <a:pt x="1197" y="3029"/>
                  </a:lnTo>
                  <a:lnTo>
                    <a:pt x="1149" y="2882"/>
                  </a:lnTo>
                  <a:lnTo>
                    <a:pt x="1100" y="2784"/>
                  </a:lnTo>
                  <a:lnTo>
                    <a:pt x="978" y="2565"/>
                  </a:lnTo>
                  <a:lnTo>
                    <a:pt x="831" y="2394"/>
                  </a:lnTo>
                  <a:lnTo>
                    <a:pt x="733" y="2272"/>
                  </a:lnTo>
                  <a:lnTo>
                    <a:pt x="636" y="2149"/>
                  </a:lnTo>
                  <a:lnTo>
                    <a:pt x="587" y="2003"/>
                  </a:lnTo>
                  <a:lnTo>
                    <a:pt x="563" y="1832"/>
                  </a:lnTo>
                  <a:lnTo>
                    <a:pt x="587" y="1637"/>
                  </a:lnTo>
                  <a:lnTo>
                    <a:pt x="636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8" y="1075"/>
                  </a:lnTo>
                  <a:lnTo>
                    <a:pt x="1100" y="879"/>
                  </a:lnTo>
                  <a:lnTo>
                    <a:pt x="1149" y="757"/>
                  </a:lnTo>
                  <a:lnTo>
                    <a:pt x="1197" y="611"/>
                  </a:lnTo>
                  <a:lnTo>
                    <a:pt x="1222" y="464"/>
                  </a:lnTo>
                  <a:lnTo>
                    <a:pt x="1246" y="293"/>
                  </a:lnTo>
                  <a:lnTo>
                    <a:pt x="1222" y="171"/>
                  </a:lnTo>
                  <a:lnTo>
                    <a:pt x="1149" y="98"/>
                  </a:lnTo>
                  <a:lnTo>
                    <a:pt x="1075" y="2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Shape 653"/>
            <p:cNvSpPr/>
            <p:nvPr/>
          </p:nvSpPr>
          <p:spPr>
            <a:xfrm>
              <a:off x="1407975" y="4999400"/>
              <a:ext cx="31150" cy="129450"/>
            </a:xfrm>
            <a:custGeom>
              <a:avLst/>
              <a:gdLst/>
              <a:ahLst/>
              <a:cxnLst/>
              <a:rect l="0" t="0" r="0" b="0"/>
              <a:pathLst>
                <a:path w="1246" h="5178" extrusionOk="0">
                  <a:moveTo>
                    <a:pt x="977" y="0"/>
                  </a:moveTo>
                  <a:lnTo>
                    <a:pt x="855" y="25"/>
                  </a:lnTo>
                  <a:lnTo>
                    <a:pt x="782" y="98"/>
                  </a:lnTo>
                  <a:lnTo>
                    <a:pt x="709" y="171"/>
                  </a:lnTo>
                  <a:lnTo>
                    <a:pt x="684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38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98" y="1368"/>
                  </a:lnTo>
                  <a:lnTo>
                    <a:pt x="49" y="1490"/>
                  </a:lnTo>
                  <a:lnTo>
                    <a:pt x="25" y="1661"/>
                  </a:lnTo>
                  <a:lnTo>
                    <a:pt x="0" y="1832"/>
                  </a:lnTo>
                  <a:lnTo>
                    <a:pt x="25" y="2003"/>
                  </a:lnTo>
                  <a:lnTo>
                    <a:pt x="49" y="2149"/>
                  </a:lnTo>
                  <a:lnTo>
                    <a:pt x="98" y="2296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38" y="2907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4" y="3346"/>
                  </a:lnTo>
                  <a:lnTo>
                    <a:pt x="660" y="3542"/>
                  </a:lnTo>
                  <a:lnTo>
                    <a:pt x="611" y="3688"/>
                  </a:lnTo>
                  <a:lnTo>
                    <a:pt x="538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98" y="4421"/>
                  </a:lnTo>
                  <a:lnTo>
                    <a:pt x="49" y="4567"/>
                  </a:lnTo>
                  <a:lnTo>
                    <a:pt x="25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98" y="5080"/>
                  </a:lnTo>
                  <a:lnTo>
                    <a:pt x="171" y="5153"/>
                  </a:lnTo>
                  <a:lnTo>
                    <a:pt x="293" y="5178"/>
                  </a:lnTo>
                  <a:lnTo>
                    <a:pt x="391" y="5153"/>
                  </a:lnTo>
                  <a:lnTo>
                    <a:pt x="489" y="5080"/>
                  </a:lnTo>
                  <a:lnTo>
                    <a:pt x="562" y="5007"/>
                  </a:lnTo>
                  <a:lnTo>
                    <a:pt x="586" y="4885"/>
                  </a:lnTo>
                  <a:lnTo>
                    <a:pt x="586" y="4714"/>
                  </a:lnTo>
                  <a:lnTo>
                    <a:pt x="660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7" y="4152"/>
                  </a:lnTo>
                  <a:lnTo>
                    <a:pt x="1124" y="3932"/>
                  </a:lnTo>
                  <a:lnTo>
                    <a:pt x="1173" y="3810"/>
                  </a:lnTo>
                  <a:lnTo>
                    <a:pt x="1221" y="3688"/>
                  </a:lnTo>
                  <a:lnTo>
                    <a:pt x="1246" y="3542"/>
                  </a:lnTo>
                  <a:lnTo>
                    <a:pt x="1246" y="3346"/>
                  </a:lnTo>
                  <a:lnTo>
                    <a:pt x="1246" y="3175"/>
                  </a:lnTo>
                  <a:lnTo>
                    <a:pt x="1221" y="3029"/>
                  </a:lnTo>
                  <a:lnTo>
                    <a:pt x="1173" y="2882"/>
                  </a:lnTo>
                  <a:lnTo>
                    <a:pt x="1124" y="2784"/>
                  </a:lnTo>
                  <a:lnTo>
                    <a:pt x="977" y="2565"/>
                  </a:lnTo>
                  <a:lnTo>
                    <a:pt x="831" y="2394"/>
                  </a:lnTo>
                  <a:lnTo>
                    <a:pt x="733" y="2272"/>
                  </a:lnTo>
                  <a:lnTo>
                    <a:pt x="660" y="2149"/>
                  </a:lnTo>
                  <a:lnTo>
                    <a:pt x="586" y="2003"/>
                  </a:lnTo>
                  <a:lnTo>
                    <a:pt x="586" y="1832"/>
                  </a:lnTo>
                  <a:lnTo>
                    <a:pt x="586" y="1637"/>
                  </a:lnTo>
                  <a:lnTo>
                    <a:pt x="660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7" y="1075"/>
                  </a:lnTo>
                  <a:lnTo>
                    <a:pt x="1124" y="879"/>
                  </a:lnTo>
                  <a:lnTo>
                    <a:pt x="1173" y="757"/>
                  </a:lnTo>
                  <a:lnTo>
                    <a:pt x="1221" y="611"/>
                  </a:lnTo>
                  <a:lnTo>
                    <a:pt x="1246" y="464"/>
                  </a:lnTo>
                  <a:lnTo>
                    <a:pt x="1246" y="293"/>
                  </a:lnTo>
                  <a:lnTo>
                    <a:pt x="1221" y="171"/>
                  </a:lnTo>
                  <a:lnTo>
                    <a:pt x="1173" y="98"/>
                  </a:lnTo>
                  <a:lnTo>
                    <a:pt x="1075" y="25"/>
                  </a:lnTo>
                  <a:lnTo>
                    <a:pt x="97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Shape 654"/>
            <p:cNvSpPr/>
            <p:nvPr/>
          </p:nvSpPr>
          <p:spPr>
            <a:xfrm>
              <a:off x="1495900" y="4999400"/>
              <a:ext cx="30550" cy="129450"/>
            </a:xfrm>
            <a:custGeom>
              <a:avLst/>
              <a:gdLst/>
              <a:ahLst/>
              <a:cxnLst/>
              <a:rect l="0" t="0" r="0" b="0"/>
              <a:pathLst>
                <a:path w="1222" h="5178" extrusionOk="0">
                  <a:moveTo>
                    <a:pt x="953" y="0"/>
                  </a:moveTo>
                  <a:lnTo>
                    <a:pt x="831" y="25"/>
                  </a:lnTo>
                  <a:lnTo>
                    <a:pt x="757" y="98"/>
                  </a:lnTo>
                  <a:lnTo>
                    <a:pt x="684" y="171"/>
                  </a:lnTo>
                  <a:lnTo>
                    <a:pt x="660" y="293"/>
                  </a:lnTo>
                  <a:lnTo>
                    <a:pt x="660" y="464"/>
                  </a:lnTo>
                  <a:lnTo>
                    <a:pt x="586" y="611"/>
                  </a:lnTo>
                  <a:lnTo>
                    <a:pt x="513" y="733"/>
                  </a:lnTo>
                  <a:lnTo>
                    <a:pt x="391" y="879"/>
                  </a:lnTo>
                  <a:lnTo>
                    <a:pt x="269" y="1026"/>
                  </a:lnTo>
                  <a:lnTo>
                    <a:pt x="122" y="1246"/>
                  </a:lnTo>
                  <a:lnTo>
                    <a:pt x="73" y="1368"/>
                  </a:lnTo>
                  <a:lnTo>
                    <a:pt x="25" y="1490"/>
                  </a:lnTo>
                  <a:lnTo>
                    <a:pt x="0" y="1661"/>
                  </a:lnTo>
                  <a:lnTo>
                    <a:pt x="0" y="1832"/>
                  </a:lnTo>
                  <a:lnTo>
                    <a:pt x="0" y="2003"/>
                  </a:lnTo>
                  <a:lnTo>
                    <a:pt x="25" y="2149"/>
                  </a:lnTo>
                  <a:lnTo>
                    <a:pt x="73" y="2296"/>
                  </a:lnTo>
                  <a:lnTo>
                    <a:pt x="122" y="2394"/>
                  </a:lnTo>
                  <a:lnTo>
                    <a:pt x="269" y="2613"/>
                  </a:lnTo>
                  <a:lnTo>
                    <a:pt x="391" y="2784"/>
                  </a:lnTo>
                  <a:lnTo>
                    <a:pt x="513" y="2907"/>
                  </a:lnTo>
                  <a:lnTo>
                    <a:pt x="586" y="3029"/>
                  </a:lnTo>
                  <a:lnTo>
                    <a:pt x="660" y="3175"/>
                  </a:lnTo>
                  <a:lnTo>
                    <a:pt x="660" y="3346"/>
                  </a:lnTo>
                  <a:lnTo>
                    <a:pt x="660" y="3542"/>
                  </a:lnTo>
                  <a:lnTo>
                    <a:pt x="586" y="3688"/>
                  </a:lnTo>
                  <a:lnTo>
                    <a:pt x="513" y="3810"/>
                  </a:lnTo>
                  <a:lnTo>
                    <a:pt x="391" y="3932"/>
                  </a:lnTo>
                  <a:lnTo>
                    <a:pt x="269" y="4103"/>
                  </a:lnTo>
                  <a:lnTo>
                    <a:pt x="122" y="4299"/>
                  </a:lnTo>
                  <a:lnTo>
                    <a:pt x="73" y="4421"/>
                  </a:lnTo>
                  <a:lnTo>
                    <a:pt x="25" y="4567"/>
                  </a:lnTo>
                  <a:lnTo>
                    <a:pt x="0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73" y="5080"/>
                  </a:lnTo>
                  <a:lnTo>
                    <a:pt x="171" y="5153"/>
                  </a:lnTo>
                  <a:lnTo>
                    <a:pt x="269" y="5178"/>
                  </a:lnTo>
                  <a:lnTo>
                    <a:pt x="391" y="5153"/>
                  </a:lnTo>
                  <a:lnTo>
                    <a:pt x="464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6" y="4714"/>
                  </a:lnTo>
                  <a:lnTo>
                    <a:pt x="635" y="4567"/>
                  </a:lnTo>
                  <a:lnTo>
                    <a:pt x="708" y="4445"/>
                  </a:lnTo>
                  <a:lnTo>
                    <a:pt x="831" y="4299"/>
                  </a:lnTo>
                  <a:lnTo>
                    <a:pt x="953" y="4152"/>
                  </a:lnTo>
                  <a:lnTo>
                    <a:pt x="1099" y="3932"/>
                  </a:lnTo>
                  <a:lnTo>
                    <a:pt x="1148" y="3810"/>
                  </a:lnTo>
                  <a:lnTo>
                    <a:pt x="1197" y="3688"/>
                  </a:lnTo>
                  <a:lnTo>
                    <a:pt x="1221" y="3542"/>
                  </a:lnTo>
                  <a:lnTo>
                    <a:pt x="1221" y="3346"/>
                  </a:lnTo>
                  <a:lnTo>
                    <a:pt x="1221" y="3175"/>
                  </a:lnTo>
                  <a:lnTo>
                    <a:pt x="1197" y="3029"/>
                  </a:lnTo>
                  <a:lnTo>
                    <a:pt x="1148" y="2882"/>
                  </a:lnTo>
                  <a:lnTo>
                    <a:pt x="1099" y="2784"/>
                  </a:lnTo>
                  <a:lnTo>
                    <a:pt x="953" y="2565"/>
                  </a:lnTo>
                  <a:lnTo>
                    <a:pt x="831" y="2394"/>
                  </a:lnTo>
                  <a:lnTo>
                    <a:pt x="708" y="2272"/>
                  </a:lnTo>
                  <a:lnTo>
                    <a:pt x="635" y="2149"/>
                  </a:lnTo>
                  <a:lnTo>
                    <a:pt x="586" y="2003"/>
                  </a:lnTo>
                  <a:lnTo>
                    <a:pt x="562" y="1832"/>
                  </a:lnTo>
                  <a:lnTo>
                    <a:pt x="586" y="1637"/>
                  </a:lnTo>
                  <a:lnTo>
                    <a:pt x="635" y="1490"/>
                  </a:lnTo>
                  <a:lnTo>
                    <a:pt x="708" y="1368"/>
                  </a:lnTo>
                  <a:lnTo>
                    <a:pt x="831" y="1246"/>
                  </a:lnTo>
                  <a:lnTo>
                    <a:pt x="953" y="1075"/>
                  </a:lnTo>
                  <a:lnTo>
                    <a:pt x="1099" y="879"/>
                  </a:lnTo>
                  <a:lnTo>
                    <a:pt x="1148" y="757"/>
                  </a:lnTo>
                  <a:lnTo>
                    <a:pt x="1197" y="611"/>
                  </a:lnTo>
                  <a:lnTo>
                    <a:pt x="1221" y="464"/>
                  </a:lnTo>
                  <a:lnTo>
                    <a:pt x="1221" y="293"/>
                  </a:lnTo>
                  <a:lnTo>
                    <a:pt x="1221" y="171"/>
                  </a:lnTo>
                  <a:lnTo>
                    <a:pt x="1148" y="98"/>
                  </a:lnTo>
                  <a:lnTo>
                    <a:pt x="1050" y="2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5" name="Shape 655"/>
          <p:cNvGrpSpPr/>
          <p:nvPr/>
        </p:nvGrpSpPr>
        <p:grpSpPr>
          <a:xfrm>
            <a:off x="1506943" y="4311018"/>
            <a:ext cx="305265" cy="388970"/>
            <a:chOff x="1958100" y="4985350"/>
            <a:chExt cx="365150" cy="465275"/>
          </a:xfrm>
        </p:grpSpPr>
        <p:sp>
          <p:nvSpPr>
            <p:cNvPr id="656" name="Shape 656"/>
            <p:cNvSpPr/>
            <p:nvPr/>
          </p:nvSpPr>
          <p:spPr>
            <a:xfrm>
              <a:off x="1958100" y="4985350"/>
              <a:ext cx="365150" cy="465275"/>
            </a:xfrm>
            <a:custGeom>
              <a:avLst/>
              <a:gdLst/>
              <a:ahLst/>
              <a:cxnLst/>
              <a:rect l="0" t="0" r="0" b="0"/>
              <a:pathLst>
                <a:path w="14606" h="18611" extrusionOk="0">
                  <a:moveTo>
                    <a:pt x="4152" y="1734"/>
                  </a:moveTo>
                  <a:lnTo>
                    <a:pt x="4274" y="1759"/>
                  </a:lnTo>
                  <a:lnTo>
                    <a:pt x="4397" y="1783"/>
                  </a:lnTo>
                  <a:lnTo>
                    <a:pt x="4543" y="1808"/>
                  </a:lnTo>
                  <a:lnTo>
                    <a:pt x="4812" y="1930"/>
                  </a:lnTo>
                  <a:lnTo>
                    <a:pt x="5105" y="2125"/>
                  </a:lnTo>
                  <a:lnTo>
                    <a:pt x="5398" y="2394"/>
                  </a:lnTo>
                  <a:lnTo>
                    <a:pt x="5496" y="2516"/>
                  </a:lnTo>
                  <a:lnTo>
                    <a:pt x="5593" y="2638"/>
                  </a:lnTo>
                  <a:lnTo>
                    <a:pt x="5789" y="2956"/>
                  </a:lnTo>
                  <a:lnTo>
                    <a:pt x="5935" y="3322"/>
                  </a:lnTo>
                  <a:lnTo>
                    <a:pt x="6057" y="3688"/>
                  </a:lnTo>
                  <a:lnTo>
                    <a:pt x="6155" y="4079"/>
                  </a:lnTo>
                  <a:lnTo>
                    <a:pt x="6204" y="4470"/>
                  </a:lnTo>
                  <a:lnTo>
                    <a:pt x="6277" y="4836"/>
                  </a:lnTo>
                  <a:lnTo>
                    <a:pt x="6302" y="5154"/>
                  </a:lnTo>
                  <a:lnTo>
                    <a:pt x="5984" y="5129"/>
                  </a:lnTo>
                  <a:lnTo>
                    <a:pt x="5618" y="5080"/>
                  </a:lnTo>
                  <a:lnTo>
                    <a:pt x="5227" y="5007"/>
                  </a:lnTo>
                  <a:lnTo>
                    <a:pt x="4836" y="4909"/>
                  </a:lnTo>
                  <a:lnTo>
                    <a:pt x="4470" y="4787"/>
                  </a:lnTo>
                  <a:lnTo>
                    <a:pt x="4104" y="4641"/>
                  </a:lnTo>
                  <a:lnTo>
                    <a:pt x="3786" y="4445"/>
                  </a:lnTo>
                  <a:lnTo>
                    <a:pt x="3664" y="4348"/>
                  </a:lnTo>
                  <a:lnTo>
                    <a:pt x="3542" y="4250"/>
                  </a:lnTo>
                  <a:lnTo>
                    <a:pt x="3273" y="3957"/>
                  </a:lnTo>
                  <a:lnTo>
                    <a:pt x="3078" y="3664"/>
                  </a:lnTo>
                  <a:lnTo>
                    <a:pt x="2956" y="3395"/>
                  </a:lnTo>
                  <a:lnTo>
                    <a:pt x="2931" y="3273"/>
                  </a:lnTo>
                  <a:lnTo>
                    <a:pt x="2907" y="3127"/>
                  </a:lnTo>
                  <a:lnTo>
                    <a:pt x="2882" y="3004"/>
                  </a:lnTo>
                  <a:lnTo>
                    <a:pt x="2907" y="2858"/>
                  </a:lnTo>
                  <a:lnTo>
                    <a:pt x="2931" y="2736"/>
                  </a:lnTo>
                  <a:lnTo>
                    <a:pt x="2956" y="2614"/>
                  </a:lnTo>
                  <a:lnTo>
                    <a:pt x="3004" y="2492"/>
                  </a:lnTo>
                  <a:lnTo>
                    <a:pt x="3078" y="2369"/>
                  </a:lnTo>
                  <a:lnTo>
                    <a:pt x="3273" y="2125"/>
                  </a:lnTo>
                  <a:lnTo>
                    <a:pt x="3517" y="1930"/>
                  </a:lnTo>
                  <a:lnTo>
                    <a:pt x="3639" y="1857"/>
                  </a:lnTo>
                  <a:lnTo>
                    <a:pt x="3762" y="1808"/>
                  </a:lnTo>
                  <a:lnTo>
                    <a:pt x="3884" y="1783"/>
                  </a:lnTo>
                  <a:lnTo>
                    <a:pt x="4006" y="1759"/>
                  </a:lnTo>
                  <a:lnTo>
                    <a:pt x="4152" y="1734"/>
                  </a:lnTo>
                  <a:close/>
                  <a:moveTo>
                    <a:pt x="10454" y="1734"/>
                  </a:moveTo>
                  <a:lnTo>
                    <a:pt x="10600" y="1759"/>
                  </a:lnTo>
                  <a:lnTo>
                    <a:pt x="10722" y="1783"/>
                  </a:lnTo>
                  <a:lnTo>
                    <a:pt x="10844" y="1808"/>
                  </a:lnTo>
                  <a:lnTo>
                    <a:pt x="10966" y="1857"/>
                  </a:lnTo>
                  <a:lnTo>
                    <a:pt x="11089" y="1930"/>
                  </a:lnTo>
                  <a:lnTo>
                    <a:pt x="11333" y="2125"/>
                  </a:lnTo>
                  <a:lnTo>
                    <a:pt x="11528" y="2369"/>
                  </a:lnTo>
                  <a:lnTo>
                    <a:pt x="11601" y="2492"/>
                  </a:lnTo>
                  <a:lnTo>
                    <a:pt x="11650" y="2614"/>
                  </a:lnTo>
                  <a:lnTo>
                    <a:pt x="11675" y="2736"/>
                  </a:lnTo>
                  <a:lnTo>
                    <a:pt x="11699" y="2858"/>
                  </a:lnTo>
                  <a:lnTo>
                    <a:pt x="11724" y="3004"/>
                  </a:lnTo>
                  <a:lnTo>
                    <a:pt x="11699" y="3127"/>
                  </a:lnTo>
                  <a:lnTo>
                    <a:pt x="11675" y="3273"/>
                  </a:lnTo>
                  <a:lnTo>
                    <a:pt x="11650" y="3395"/>
                  </a:lnTo>
                  <a:lnTo>
                    <a:pt x="11528" y="3664"/>
                  </a:lnTo>
                  <a:lnTo>
                    <a:pt x="11333" y="3957"/>
                  </a:lnTo>
                  <a:lnTo>
                    <a:pt x="11064" y="4250"/>
                  </a:lnTo>
                  <a:lnTo>
                    <a:pt x="10942" y="4348"/>
                  </a:lnTo>
                  <a:lnTo>
                    <a:pt x="10820" y="4445"/>
                  </a:lnTo>
                  <a:lnTo>
                    <a:pt x="10502" y="4641"/>
                  </a:lnTo>
                  <a:lnTo>
                    <a:pt x="10136" y="4787"/>
                  </a:lnTo>
                  <a:lnTo>
                    <a:pt x="9770" y="4909"/>
                  </a:lnTo>
                  <a:lnTo>
                    <a:pt x="9379" y="5007"/>
                  </a:lnTo>
                  <a:lnTo>
                    <a:pt x="8988" y="5080"/>
                  </a:lnTo>
                  <a:lnTo>
                    <a:pt x="8622" y="5129"/>
                  </a:lnTo>
                  <a:lnTo>
                    <a:pt x="8304" y="5154"/>
                  </a:lnTo>
                  <a:lnTo>
                    <a:pt x="8329" y="4836"/>
                  </a:lnTo>
                  <a:lnTo>
                    <a:pt x="8402" y="4470"/>
                  </a:lnTo>
                  <a:lnTo>
                    <a:pt x="8451" y="4079"/>
                  </a:lnTo>
                  <a:lnTo>
                    <a:pt x="8549" y="3688"/>
                  </a:lnTo>
                  <a:lnTo>
                    <a:pt x="8671" y="3322"/>
                  </a:lnTo>
                  <a:lnTo>
                    <a:pt x="8817" y="2956"/>
                  </a:lnTo>
                  <a:lnTo>
                    <a:pt x="9013" y="2638"/>
                  </a:lnTo>
                  <a:lnTo>
                    <a:pt x="9110" y="2516"/>
                  </a:lnTo>
                  <a:lnTo>
                    <a:pt x="9208" y="2394"/>
                  </a:lnTo>
                  <a:lnTo>
                    <a:pt x="9501" y="2125"/>
                  </a:lnTo>
                  <a:lnTo>
                    <a:pt x="9794" y="1930"/>
                  </a:lnTo>
                  <a:lnTo>
                    <a:pt x="10063" y="1808"/>
                  </a:lnTo>
                  <a:lnTo>
                    <a:pt x="10209" y="1783"/>
                  </a:lnTo>
                  <a:lnTo>
                    <a:pt x="10331" y="1759"/>
                  </a:lnTo>
                  <a:lnTo>
                    <a:pt x="10454" y="1734"/>
                  </a:lnTo>
                  <a:close/>
                  <a:moveTo>
                    <a:pt x="3639" y="0"/>
                  </a:moveTo>
                  <a:lnTo>
                    <a:pt x="3395" y="25"/>
                  </a:lnTo>
                  <a:lnTo>
                    <a:pt x="3151" y="74"/>
                  </a:lnTo>
                  <a:lnTo>
                    <a:pt x="2907" y="147"/>
                  </a:lnTo>
                  <a:lnTo>
                    <a:pt x="2687" y="220"/>
                  </a:lnTo>
                  <a:lnTo>
                    <a:pt x="2467" y="342"/>
                  </a:lnTo>
                  <a:lnTo>
                    <a:pt x="2272" y="464"/>
                  </a:lnTo>
                  <a:lnTo>
                    <a:pt x="2101" y="611"/>
                  </a:lnTo>
                  <a:lnTo>
                    <a:pt x="1930" y="782"/>
                  </a:lnTo>
                  <a:lnTo>
                    <a:pt x="1759" y="953"/>
                  </a:lnTo>
                  <a:lnTo>
                    <a:pt x="1612" y="1124"/>
                  </a:lnTo>
                  <a:lnTo>
                    <a:pt x="1490" y="1344"/>
                  </a:lnTo>
                  <a:lnTo>
                    <a:pt x="1368" y="1539"/>
                  </a:lnTo>
                  <a:lnTo>
                    <a:pt x="1295" y="1759"/>
                  </a:lnTo>
                  <a:lnTo>
                    <a:pt x="1222" y="2003"/>
                  </a:lnTo>
                  <a:lnTo>
                    <a:pt x="1173" y="2247"/>
                  </a:lnTo>
                  <a:lnTo>
                    <a:pt x="1148" y="2492"/>
                  </a:lnTo>
                  <a:lnTo>
                    <a:pt x="1173" y="2760"/>
                  </a:lnTo>
                  <a:lnTo>
                    <a:pt x="1197" y="3029"/>
                  </a:lnTo>
                  <a:lnTo>
                    <a:pt x="1295" y="3298"/>
                  </a:lnTo>
                  <a:lnTo>
                    <a:pt x="1393" y="3566"/>
                  </a:lnTo>
                  <a:lnTo>
                    <a:pt x="1539" y="3859"/>
                  </a:lnTo>
                  <a:lnTo>
                    <a:pt x="1734" y="4152"/>
                  </a:lnTo>
                  <a:lnTo>
                    <a:pt x="1954" y="4445"/>
                  </a:lnTo>
                  <a:lnTo>
                    <a:pt x="2223" y="4739"/>
                  </a:lnTo>
                  <a:lnTo>
                    <a:pt x="2394" y="4885"/>
                  </a:lnTo>
                  <a:lnTo>
                    <a:pt x="2565" y="5007"/>
                  </a:lnTo>
                  <a:lnTo>
                    <a:pt x="2931" y="5251"/>
                  </a:lnTo>
                  <a:lnTo>
                    <a:pt x="3346" y="5471"/>
                  </a:lnTo>
                  <a:lnTo>
                    <a:pt x="3762" y="5642"/>
                  </a:lnTo>
                  <a:lnTo>
                    <a:pt x="391" y="5642"/>
                  </a:lnTo>
                  <a:lnTo>
                    <a:pt x="318" y="5667"/>
                  </a:lnTo>
                  <a:lnTo>
                    <a:pt x="220" y="5715"/>
                  </a:lnTo>
                  <a:lnTo>
                    <a:pt x="147" y="5789"/>
                  </a:lnTo>
                  <a:lnTo>
                    <a:pt x="98" y="5838"/>
                  </a:lnTo>
                  <a:lnTo>
                    <a:pt x="49" y="5935"/>
                  </a:lnTo>
                  <a:lnTo>
                    <a:pt x="25" y="6033"/>
                  </a:lnTo>
                  <a:lnTo>
                    <a:pt x="0" y="6131"/>
                  </a:lnTo>
                  <a:lnTo>
                    <a:pt x="0" y="9599"/>
                  </a:lnTo>
                  <a:lnTo>
                    <a:pt x="5325" y="9599"/>
                  </a:lnTo>
                  <a:lnTo>
                    <a:pt x="5325" y="6009"/>
                  </a:lnTo>
                  <a:lnTo>
                    <a:pt x="5813" y="6082"/>
                  </a:lnTo>
                  <a:lnTo>
                    <a:pt x="5813" y="18611"/>
                  </a:lnTo>
                  <a:lnTo>
                    <a:pt x="8793" y="18611"/>
                  </a:lnTo>
                  <a:lnTo>
                    <a:pt x="8793" y="6082"/>
                  </a:lnTo>
                  <a:lnTo>
                    <a:pt x="9281" y="6009"/>
                  </a:lnTo>
                  <a:lnTo>
                    <a:pt x="9281" y="9599"/>
                  </a:lnTo>
                  <a:lnTo>
                    <a:pt x="14605" y="9599"/>
                  </a:lnTo>
                  <a:lnTo>
                    <a:pt x="14605" y="6131"/>
                  </a:lnTo>
                  <a:lnTo>
                    <a:pt x="14581" y="6033"/>
                  </a:lnTo>
                  <a:lnTo>
                    <a:pt x="14557" y="5935"/>
                  </a:lnTo>
                  <a:lnTo>
                    <a:pt x="14508" y="5838"/>
                  </a:lnTo>
                  <a:lnTo>
                    <a:pt x="14459" y="5789"/>
                  </a:lnTo>
                  <a:lnTo>
                    <a:pt x="14386" y="5715"/>
                  </a:lnTo>
                  <a:lnTo>
                    <a:pt x="14288" y="5667"/>
                  </a:lnTo>
                  <a:lnTo>
                    <a:pt x="14215" y="5642"/>
                  </a:lnTo>
                  <a:lnTo>
                    <a:pt x="10844" y="5642"/>
                  </a:lnTo>
                  <a:lnTo>
                    <a:pt x="11259" y="5471"/>
                  </a:lnTo>
                  <a:lnTo>
                    <a:pt x="11675" y="5251"/>
                  </a:lnTo>
                  <a:lnTo>
                    <a:pt x="12041" y="5007"/>
                  </a:lnTo>
                  <a:lnTo>
                    <a:pt x="12212" y="4885"/>
                  </a:lnTo>
                  <a:lnTo>
                    <a:pt x="12383" y="4739"/>
                  </a:lnTo>
                  <a:lnTo>
                    <a:pt x="12652" y="4445"/>
                  </a:lnTo>
                  <a:lnTo>
                    <a:pt x="12871" y="4152"/>
                  </a:lnTo>
                  <a:lnTo>
                    <a:pt x="13067" y="3859"/>
                  </a:lnTo>
                  <a:lnTo>
                    <a:pt x="13213" y="3566"/>
                  </a:lnTo>
                  <a:lnTo>
                    <a:pt x="13311" y="3298"/>
                  </a:lnTo>
                  <a:lnTo>
                    <a:pt x="13409" y="3029"/>
                  </a:lnTo>
                  <a:lnTo>
                    <a:pt x="13433" y="2760"/>
                  </a:lnTo>
                  <a:lnTo>
                    <a:pt x="13458" y="2492"/>
                  </a:lnTo>
                  <a:lnTo>
                    <a:pt x="13433" y="2247"/>
                  </a:lnTo>
                  <a:lnTo>
                    <a:pt x="13384" y="2003"/>
                  </a:lnTo>
                  <a:lnTo>
                    <a:pt x="13311" y="1759"/>
                  </a:lnTo>
                  <a:lnTo>
                    <a:pt x="13238" y="1539"/>
                  </a:lnTo>
                  <a:lnTo>
                    <a:pt x="13116" y="1344"/>
                  </a:lnTo>
                  <a:lnTo>
                    <a:pt x="12994" y="1124"/>
                  </a:lnTo>
                  <a:lnTo>
                    <a:pt x="12847" y="953"/>
                  </a:lnTo>
                  <a:lnTo>
                    <a:pt x="12676" y="782"/>
                  </a:lnTo>
                  <a:lnTo>
                    <a:pt x="12505" y="611"/>
                  </a:lnTo>
                  <a:lnTo>
                    <a:pt x="12334" y="464"/>
                  </a:lnTo>
                  <a:lnTo>
                    <a:pt x="12139" y="342"/>
                  </a:lnTo>
                  <a:lnTo>
                    <a:pt x="11919" y="220"/>
                  </a:lnTo>
                  <a:lnTo>
                    <a:pt x="11699" y="147"/>
                  </a:lnTo>
                  <a:lnTo>
                    <a:pt x="11455" y="74"/>
                  </a:lnTo>
                  <a:lnTo>
                    <a:pt x="11211" y="25"/>
                  </a:lnTo>
                  <a:lnTo>
                    <a:pt x="10966" y="0"/>
                  </a:lnTo>
                  <a:lnTo>
                    <a:pt x="10698" y="25"/>
                  </a:lnTo>
                  <a:lnTo>
                    <a:pt x="10429" y="49"/>
                  </a:lnTo>
                  <a:lnTo>
                    <a:pt x="10160" y="147"/>
                  </a:lnTo>
                  <a:lnTo>
                    <a:pt x="9892" y="245"/>
                  </a:lnTo>
                  <a:lnTo>
                    <a:pt x="9599" y="391"/>
                  </a:lnTo>
                  <a:lnTo>
                    <a:pt x="9306" y="587"/>
                  </a:lnTo>
                  <a:lnTo>
                    <a:pt x="9013" y="806"/>
                  </a:lnTo>
                  <a:lnTo>
                    <a:pt x="8719" y="1075"/>
                  </a:lnTo>
                  <a:lnTo>
                    <a:pt x="8475" y="1368"/>
                  </a:lnTo>
                  <a:lnTo>
                    <a:pt x="8280" y="1661"/>
                  </a:lnTo>
                  <a:lnTo>
                    <a:pt x="8084" y="2003"/>
                  </a:lnTo>
                  <a:lnTo>
                    <a:pt x="7914" y="2369"/>
                  </a:lnTo>
                  <a:lnTo>
                    <a:pt x="7791" y="2736"/>
                  </a:lnTo>
                  <a:lnTo>
                    <a:pt x="7669" y="3102"/>
                  </a:lnTo>
                  <a:lnTo>
                    <a:pt x="7572" y="3469"/>
                  </a:lnTo>
                  <a:lnTo>
                    <a:pt x="7498" y="3835"/>
                  </a:lnTo>
                  <a:lnTo>
                    <a:pt x="7401" y="4519"/>
                  </a:lnTo>
                  <a:lnTo>
                    <a:pt x="7327" y="5080"/>
                  </a:lnTo>
                  <a:lnTo>
                    <a:pt x="7303" y="5667"/>
                  </a:lnTo>
                  <a:lnTo>
                    <a:pt x="7279" y="5080"/>
                  </a:lnTo>
                  <a:lnTo>
                    <a:pt x="7205" y="4519"/>
                  </a:lnTo>
                  <a:lnTo>
                    <a:pt x="7108" y="3835"/>
                  </a:lnTo>
                  <a:lnTo>
                    <a:pt x="7034" y="3469"/>
                  </a:lnTo>
                  <a:lnTo>
                    <a:pt x="6937" y="3102"/>
                  </a:lnTo>
                  <a:lnTo>
                    <a:pt x="6814" y="2736"/>
                  </a:lnTo>
                  <a:lnTo>
                    <a:pt x="6692" y="2369"/>
                  </a:lnTo>
                  <a:lnTo>
                    <a:pt x="6521" y="2003"/>
                  </a:lnTo>
                  <a:lnTo>
                    <a:pt x="6326" y="1661"/>
                  </a:lnTo>
                  <a:lnTo>
                    <a:pt x="6131" y="1368"/>
                  </a:lnTo>
                  <a:lnTo>
                    <a:pt x="5886" y="1075"/>
                  </a:lnTo>
                  <a:lnTo>
                    <a:pt x="5593" y="806"/>
                  </a:lnTo>
                  <a:lnTo>
                    <a:pt x="5300" y="587"/>
                  </a:lnTo>
                  <a:lnTo>
                    <a:pt x="5007" y="391"/>
                  </a:lnTo>
                  <a:lnTo>
                    <a:pt x="4714" y="245"/>
                  </a:lnTo>
                  <a:lnTo>
                    <a:pt x="4445" y="147"/>
                  </a:lnTo>
                  <a:lnTo>
                    <a:pt x="4177" y="49"/>
                  </a:lnTo>
                  <a:lnTo>
                    <a:pt x="3908" y="25"/>
                  </a:lnTo>
                  <a:lnTo>
                    <a:pt x="36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Shape 657"/>
            <p:cNvSpPr/>
            <p:nvPr/>
          </p:nvSpPr>
          <p:spPr>
            <a:xfrm>
              <a:off x="1977625" y="5237525"/>
              <a:ext cx="113600" cy="213100"/>
            </a:xfrm>
            <a:custGeom>
              <a:avLst/>
              <a:gdLst/>
              <a:ahLst/>
              <a:cxnLst/>
              <a:rect l="0" t="0" r="0" b="0"/>
              <a:pathLst>
                <a:path w="4544" h="8524" extrusionOk="0">
                  <a:moveTo>
                    <a:pt x="1" y="0"/>
                  </a:moveTo>
                  <a:lnTo>
                    <a:pt x="1" y="8035"/>
                  </a:lnTo>
                  <a:lnTo>
                    <a:pt x="25" y="8133"/>
                  </a:lnTo>
                  <a:lnTo>
                    <a:pt x="50" y="8231"/>
                  </a:lnTo>
                  <a:lnTo>
                    <a:pt x="99" y="8304"/>
                  </a:lnTo>
                  <a:lnTo>
                    <a:pt x="148" y="8377"/>
                  </a:lnTo>
                  <a:lnTo>
                    <a:pt x="221" y="8426"/>
                  </a:lnTo>
                  <a:lnTo>
                    <a:pt x="318" y="8475"/>
                  </a:lnTo>
                  <a:lnTo>
                    <a:pt x="392" y="8499"/>
                  </a:lnTo>
                  <a:lnTo>
                    <a:pt x="489" y="8524"/>
                  </a:lnTo>
                  <a:lnTo>
                    <a:pt x="4544" y="8524"/>
                  </a:lnTo>
                  <a:lnTo>
                    <a:pt x="45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Shape 658"/>
            <p:cNvSpPr/>
            <p:nvPr/>
          </p:nvSpPr>
          <p:spPr>
            <a:xfrm>
              <a:off x="2190125" y="5237525"/>
              <a:ext cx="113575" cy="213100"/>
            </a:xfrm>
            <a:custGeom>
              <a:avLst/>
              <a:gdLst/>
              <a:ahLst/>
              <a:cxnLst/>
              <a:rect l="0" t="0" r="0" b="0"/>
              <a:pathLst>
                <a:path w="4543" h="8524" extrusionOk="0">
                  <a:moveTo>
                    <a:pt x="0" y="0"/>
                  </a:moveTo>
                  <a:lnTo>
                    <a:pt x="0" y="8524"/>
                  </a:lnTo>
                  <a:lnTo>
                    <a:pt x="4054" y="8524"/>
                  </a:lnTo>
                  <a:lnTo>
                    <a:pt x="4152" y="8499"/>
                  </a:lnTo>
                  <a:lnTo>
                    <a:pt x="4225" y="8475"/>
                  </a:lnTo>
                  <a:lnTo>
                    <a:pt x="4323" y="8426"/>
                  </a:lnTo>
                  <a:lnTo>
                    <a:pt x="4396" y="8377"/>
                  </a:lnTo>
                  <a:lnTo>
                    <a:pt x="4445" y="8304"/>
                  </a:lnTo>
                  <a:lnTo>
                    <a:pt x="4494" y="8231"/>
                  </a:lnTo>
                  <a:lnTo>
                    <a:pt x="4518" y="8133"/>
                  </a:lnTo>
                  <a:lnTo>
                    <a:pt x="4543" y="8035"/>
                  </a:lnTo>
                  <a:lnTo>
                    <a:pt x="45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9" name="Shape 659"/>
          <p:cNvGrpSpPr/>
          <p:nvPr/>
        </p:nvGrpSpPr>
        <p:grpSpPr>
          <a:xfrm>
            <a:off x="2048002" y="4325815"/>
            <a:ext cx="350200" cy="359877"/>
            <a:chOff x="2605300" y="5003050"/>
            <a:chExt cx="418900" cy="430475"/>
          </a:xfrm>
        </p:grpSpPr>
        <p:sp>
          <p:nvSpPr>
            <p:cNvPr id="660" name="Shape 660"/>
            <p:cNvSpPr/>
            <p:nvPr/>
          </p:nvSpPr>
          <p:spPr>
            <a:xfrm>
              <a:off x="2820225" y="5222250"/>
              <a:ext cx="202750" cy="211275"/>
            </a:xfrm>
            <a:custGeom>
              <a:avLst/>
              <a:gdLst/>
              <a:ahLst/>
              <a:cxnLst/>
              <a:rect l="0" t="0" r="0" b="0"/>
              <a:pathLst>
                <a:path w="8110" h="8451" extrusionOk="0">
                  <a:moveTo>
                    <a:pt x="1710" y="1"/>
                  </a:moveTo>
                  <a:lnTo>
                    <a:pt x="1" y="1857"/>
                  </a:lnTo>
                  <a:lnTo>
                    <a:pt x="5813" y="8158"/>
                  </a:lnTo>
                  <a:lnTo>
                    <a:pt x="5960" y="8280"/>
                  </a:lnTo>
                  <a:lnTo>
                    <a:pt x="6131" y="8378"/>
                  </a:lnTo>
                  <a:lnTo>
                    <a:pt x="6302" y="8427"/>
                  </a:lnTo>
                  <a:lnTo>
                    <a:pt x="6497" y="8451"/>
                  </a:lnTo>
                  <a:lnTo>
                    <a:pt x="6668" y="8427"/>
                  </a:lnTo>
                  <a:lnTo>
                    <a:pt x="6839" y="8378"/>
                  </a:lnTo>
                  <a:lnTo>
                    <a:pt x="7010" y="8280"/>
                  </a:lnTo>
                  <a:lnTo>
                    <a:pt x="7157" y="8158"/>
                  </a:lnTo>
                  <a:lnTo>
                    <a:pt x="7841" y="7474"/>
                  </a:lnTo>
                  <a:lnTo>
                    <a:pt x="7963" y="7328"/>
                  </a:lnTo>
                  <a:lnTo>
                    <a:pt x="8060" y="7157"/>
                  </a:lnTo>
                  <a:lnTo>
                    <a:pt x="8109" y="6986"/>
                  </a:lnTo>
                  <a:lnTo>
                    <a:pt x="8109" y="6815"/>
                  </a:lnTo>
                  <a:lnTo>
                    <a:pt x="8109" y="6619"/>
                  </a:lnTo>
                  <a:lnTo>
                    <a:pt x="8060" y="6448"/>
                  </a:lnTo>
                  <a:lnTo>
                    <a:pt x="7963" y="6277"/>
                  </a:lnTo>
                  <a:lnTo>
                    <a:pt x="7841" y="6131"/>
                  </a:lnTo>
                  <a:lnTo>
                    <a:pt x="171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Shape 661"/>
            <p:cNvSpPr/>
            <p:nvPr/>
          </p:nvSpPr>
          <p:spPr>
            <a:xfrm>
              <a:off x="2606525" y="5003050"/>
              <a:ext cx="203975" cy="208225"/>
            </a:xfrm>
            <a:custGeom>
              <a:avLst/>
              <a:gdLst/>
              <a:ahLst/>
              <a:cxnLst/>
              <a:rect l="0" t="0" r="0" b="0"/>
              <a:pathLst>
                <a:path w="8159" h="8329" extrusionOk="0">
                  <a:moveTo>
                    <a:pt x="880" y="1"/>
                  </a:moveTo>
                  <a:lnTo>
                    <a:pt x="685" y="50"/>
                  </a:lnTo>
                  <a:lnTo>
                    <a:pt x="514" y="123"/>
                  </a:lnTo>
                  <a:lnTo>
                    <a:pt x="391" y="245"/>
                  </a:lnTo>
                  <a:lnTo>
                    <a:pt x="269" y="367"/>
                  </a:lnTo>
                  <a:lnTo>
                    <a:pt x="172" y="514"/>
                  </a:lnTo>
                  <a:lnTo>
                    <a:pt x="98" y="685"/>
                  </a:lnTo>
                  <a:lnTo>
                    <a:pt x="50" y="856"/>
                  </a:lnTo>
                  <a:lnTo>
                    <a:pt x="1" y="1026"/>
                  </a:lnTo>
                  <a:lnTo>
                    <a:pt x="1" y="1222"/>
                  </a:lnTo>
                  <a:lnTo>
                    <a:pt x="1" y="1417"/>
                  </a:lnTo>
                  <a:lnTo>
                    <a:pt x="1" y="1613"/>
                  </a:lnTo>
                  <a:lnTo>
                    <a:pt x="74" y="2028"/>
                  </a:lnTo>
                  <a:lnTo>
                    <a:pt x="221" y="2492"/>
                  </a:lnTo>
                  <a:lnTo>
                    <a:pt x="391" y="2931"/>
                  </a:lnTo>
                  <a:lnTo>
                    <a:pt x="611" y="3396"/>
                  </a:lnTo>
                  <a:lnTo>
                    <a:pt x="856" y="3884"/>
                  </a:lnTo>
                  <a:lnTo>
                    <a:pt x="1124" y="4324"/>
                  </a:lnTo>
                  <a:lnTo>
                    <a:pt x="1417" y="4788"/>
                  </a:lnTo>
                  <a:lnTo>
                    <a:pt x="1710" y="5203"/>
                  </a:lnTo>
                  <a:lnTo>
                    <a:pt x="2003" y="5594"/>
                  </a:lnTo>
                  <a:lnTo>
                    <a:pt x="2296" y="5960"/>
                  </a:lnTo>
                  <a:lnTo>
                    <a:pt x="2590" y="6302"/>
                  </a:lnTo>
                  <a:lnTo>
                    <a:pt x="2858" y="6571"/>
                  </a:lnTo>
                  <a:lnTo>
                    <a:pt x="3078" y="6790"/>
                  </a:lnTo>
                  <a:lnTo>
                    <a:pt x="3322" y="6986"/>
                  </a:lnTo>
                  <a:lnTo>
                    <a:pt x="3566" y="7157"/>
                  </a:lnTo>
                  <a:lnTo>
                    <a:pt x="3811" y="7328"/>
                  </a:lnTo>
                  <a:lnTo>
                    <a:pt x="4324" y="7621"/>
                  </a:lnTo>
                  <a:lnTo>
                    <a:pt x="4836" y="7841"/>
                  </a:lnTo>
                  <a:lnTo>
                    <a:pt x="5325" y="8036"/>
                  </a:lnTo>
                  <a:lnTo>
                    <a:pt x="5740" y="8182"/>
                  </a:lnTo>
                  <a:lnTo>
                    <a:pt x="6351" y="8329"/>
                  </a:lnTo>
                  <a:lnTo>
                    <a:pt x="8158" y="6668"/>
                  </a:lnTo>
                  <a:lnTo>
                    <a:pt x="4446" y="2956"/>
                  </a:lnTo>
                  <a:lnTo>
                    <a:pt x="1735" y="245"/>
                  </a:lnTo>
                  <a:lnTo>
                    <a:pt x="1588" y="123"/>
                  </a:lnTo>
                  <a:lnTo>
                    <a:pt x="1417" y="50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Shape 662"/>
            <p:cNvSpPr/>
            <p:nvPr/>
          </p:nvSpPr>
          <p:spPr>
            <a:xfrm>
              <a:off x="2605300" y="5008550"/>
              <a:ext cx="418900" cy="418875"/>
            </a:xfrm>
            <a:custGeom>
              <a:avLst/>
              <a:gdLst/>
              <a:ahLst/>
              <a:cxnLst/>
              <a:rect l="0" t="0" r="0" b="0"/>
              <a:pathLst>
                <a:path w="16756" h="16755" extrusionOk="0">
                  <a:moveTo>
                    <a:pt x="13922" y="1"/>
                  </a:moveTo>
                  <a:lnTo>
                    <a:pt x="13824" y="49"/>
                  </a:lnTo>
                  <a:lnTo>
                    <a:pt x="13360" y="342"/>
                  </a:lnTo>
                  <a:lnTo>
                    <a:pt x="12261" y="1026"/>
                  </a:lnTo>
                  <a:lnTo>
                    <a:pt x="11602" y="1466"/>
                  </a:lnTo>
                  <a:lnTo>
                    <a:pt x="10942" y="1930"/>
                  </a:lnTo>
                  <a:lnTo>
                    <a:pt x="10381" y="2370"/>
                  </a:lnTo>
                  <a:lnTo>
                    <a:pt x="10112" y="2589"/>
                  </a:lnTo>
                  <a:lnTo>
                    <a:pt x="9917" y="2785"/>
                  </a:lnTo>
                  <a:lnTo>
                    <a:pt x="9795" y="2907"/>
                  </a:lnTo>
                  <a:lnTo>
                    <a:pt x="9697" y="3053"/>
                  </a:lnTo>
                  <a:lnTo>
                    <a:pt x="9599" y="3224"/>
                  </a:lnTo>
                  <a:lnTo>
                    <a:pt x="9526" y="3420"/>
                  </a:lnTo>
                  <a:lnTo>
                    <a:pt x="9404" y="3835"/>
                  </a:lnTo>
                  <a:lnTo>
                    <a:pt x="9330" y="4275"/>
                  </a:lnTo>
                  <a:lnTo>
                    <a:pt x="9282" y="4714"/>
                  </a:lnTo>
                  <a:lnTo>
                    <a:pt x="9306" y="5178"/>
                  </a:lnTo>
                  <a:lnTo>
                    <a:pt x="9355" y="5593"/>
                  </a:lnTo>
                  <a:lnTo>
                    <a:pt x="9379" y="5789"/>
                  </a:lnTo>
                  <a:lnTo>
                    <a:pt x="9453" y="5960"/>
                  </a:lnTo>
                  <a:lnTo>
                    <a:pt x="270" y="14459"/>
                  </a:lnTo>
                  <a:lnTo>
                    <a:pt x="147" y="14606"/>
                  </a:lnTo>
                  <a:lnTo>
                    <a:pt x="74" y="14776"/>
                  </a:lnTo>
                  <a:lnTo>
                    <a:pt x="1" y="14947"/>
                  </a:lnTo>
                  <a:lnTo>
                    <a:pt x="1" y="15118"/>
                  </a:lnTo>
                  <a:lnTo>
                    <a:pt x="1" y="15314"/>
                  </a:lnTo>
                  <a:lnTo>
                    <a:pt x="74" y="15485"/>
                  </a:lnTo>
                  <a:lnTo>
                    <a:pt x="147" y="15656"/>
                  </a:lnTo>
                  <a:lnTo>
                    <a:pt x="270" y="15802"/>
                  </a:lnTo>
                  <a:lnTo>
                    <a:pt x="953" y="16486"/>
                  </a:lnTo>
                  <a:lnTo>
                    <a:pt x="1100" y="16608"/>
                  </a:lnTo>
                  <a:lnTo>
                    <a:pt x="1271" y="16681"/>
                  </a:lnTo>
                  <a:lnTo>
                    <a:pt x="1442" y="16755"/>
                  </a:lnTo>
                  <a:lnTo>
                    <a:pt x="1808" y="16755"/>
                  </a:lnTo>
                  <a:lnTo>
                    <a:pt x="1979" y="16681"/>
                  </a:lnTo>
                  <a:lnTo>
                    <a:pt x="2150" y="16608"/>
                  </a:lnTo>
                  <a:lnTo>
                    <a:pt x="2297" y="16486"/>
                  </a:lnTo>
                  <a:lnTo>
                    <a:pt x="10796" y="7303"/>
                  </a:lnTo>
                  <a:lnTo>
                    <a:pt x="11162" y="7401"/>
                  </a:lnTo>
                  <a:lnTo>
                    <a:pt x="11577" y="7450"/>
                  </a:lnTo>
                  <a:lnTo>
                    <a:pt x="12041" y="7474"/>
                  </a:lnTo>
                  <a:lnTo>
                    <a:pt x="12481" y="7425"/>
                  </a:lnTo>
                  <a:lnTo>
                    <a:pt x="12921" y="7352"/>
                  </a:lnTo>
                  <a:lnTo>
                    <a:pt x="13336" y="7230"/>
                  </a:lnTo>
                  <a:lnTo>
                    <a:pt x="13531" y="7156"/>
                  </a:lnTo>
                  <a:lnTo>
                    <a:pt x="13702" y="7059"/>
                  </a:lnTo>
                  <a:lnTo>
                    <a:pt x="13849" y="6961"/>
                  </a:lnTo>
                  <a:lnTo>
                    <a:pt x="13971" y="6839"/>
                  </a:lnTo>
                  <a:lnTo>
                    <a:pt x="14166" y="6644"/>
                  </a:lnTo>
                  <a:lnTo>
                    <a:pt x="14386" y="6375"/>
                  </a:lnTo>
                  <a:lnTo>
                    <a:pt x="14826" y="5813"/>
                  </a:lnTo>
                  <a:lnTo>
                    <a:pt x="15290" y="5154"/>
                  </a:lnTo>
                  <a:lnTo>
                    <a:pt x="15729" y="4494"/>
                  </a:lnTo>
                  <a:lnTo>
                    <a:pt x="16413" y="3395"/>
                  </a:lnTo>
                  <a:lnTo>
                    <a:pt x="16706" y="2931"/>
                  </a:lnTo>
                  <a:lnTo>
                    <a:pt x="16755" y="2834"/>
                  </a:lnTo>
                  <a:lnTo>
                    <a:pt x="16755" y="2736"/>
                  </a:lnTo>
                  <a:lnTo>
                    <a:pt x="16755" y="2663"/>
                  </a:lnTo>
                  <a:lnTo>
                    <a:pt x="16706" y="2589"/>
                  </a:lnTo>
                  <a:lnTo>
                    <a:pt x="16633" y="2541"/>
                  </a:lnTo>
                  <a:lnTo>
                    <a:pt x="16462" y="2541"/>
                  </a:lnTo>
                  <a:lnTo>
                    <a:pt x="16364" y="2589"/>
                  </a:lnTo>
                  <a:lnTo>
                    <a:pt x="13653" y="4958"/>
                  </a:lnTo>
                  <a:lnTo>
                    <a:pt x="13580" y="5007"/>
                  </a:lnTo>
                  <a:lnTo>
                    <a:pt x="13458" y="5007"/>
                  </a:lnTo>
                  <a:lnTo>
                    <a:pt x="13360" y="4983"/>
                  </a:lnTo>
                  <a:lnTo>
                    <a:pt x="13238" y="4885"/>
                  </a:lnTo>
                  <a:lnTo>
                    <a:pt x="13140" y="4763"/>
                  </a:lnTo>
                  <a:lnTo>
                    <a:pt x="13092" y="4641"/>
                  </a:lnTo>
                  <a:lnTo>
                    <a:pt x="13092" y="4543"/>
                  </a:lnTo>
                  <a:lnTo>
                    <a:pt x="13140" y="4446"/>
                  </a:lnTo>
                  <a:lnTo>
                    <a:pt x="15607" y="1490"/>
                  </a:lnTo>
                  <a:lnTo>
                    <a:pt x="15656" y="1393"/>
                  </a:lnTo>
                  <a:lnTo>
                    <a:pt x="15656" y="1319"/>
                  </a:lnTo>
                  <a:lnTo>
                    <a:pt x="15656" y="1222"/>
                  </a:lnTo>
                  <a:lnTo>
                    <a:pt x="15607" y="1148"/>
                  </a:lnTo>
                  <a:lnTo>
                    <a:pt x="15534" y="1100"/>
                  </a:lnTo>
                  <a:lnTo>
                    <a:pt x="15363" y="1100"/>
                  </a:lnTo>
                  <a:lnTo>
                    <a:pt x="15265" y="1148"/>
                  </a:lnTo>
                  <a:lnTo>
                    <a:pt x="12310" y="3615"/>
                  </a:lnTo>
                  <a:lnTo>
                    <a:pt x="12212" y="3664"/>
                  </a:lnTo>
                  <a:lnTo>
                    <a:pt x="12115" y="3664"/>
                  </a:lnTo>
                  <a:lnTo>
                    <a:pt x="11993" y="3615"/>
                  </a:lnTo>
                  <a:lnTo>
                    <a:pt x="11895" y="3517"/>
                  </a:lnTo>
                  <a:lnTo>
                    <a:pt x="11797" y="3395"/>
                  </a:lnTo>
                  <a:lnTo>
                    <a:pt x="11748" y="3298"/>
                  </a:lnTo>
                  <a:lnTo>
                    <a:pt x="11748" y="3176"/>
                  </a:lnTo>
                  <a:lnTo>
                    <a:pt x="11797" y="3102"/>
                  </a:lnTo>
                  <a:lnTo>
                    <a:pt x="14166" y="391"/>
                  </a:lnTo>
                  <a:lnTo>
                    <a:pt x="14215" y="294"/>
                  </a:lnTo>
                  <a:lnTo>
                    <a:pt x="14215" y="220"/>
                  </a:lnTo>
                  <a:lnTo>
                    <a:pt x="14215" y="123"/>
                  </a:lnTo>
                  <a:lnTo>
                    <a:pt x="14166" y="49"/>
                  </a:lnTo>
                  <a:lnTo>
                    <a:pt x="1409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3" name="Shape 663"/>
          <p:cNvGrpSpPr/>
          <p:nvPr/>
        </p:nvGrpSpPr>
        <p:grpSpPr>
          <a:xfrm>
            <a:off x="2577336" y="4333486"/>
            <a:ext cx="418585" cy="344056"/>
            <a:chOff x="3238475" y="5012225"/>
            <a:chExt cx="500700" cy="411550"/>
          </a:xfrm>
        </p:grpSpPr>
        <p:sp>
          <p:nvSpPr>
            <p:cNvPr id="664" name="Shape 664"/>
            <p:cNvSpPr/>
            <p:nvPr/>
          </p:nvSpPr>
          <p:spPr>
            <a:xfrm>
              <a:off x="3238475" y="5315050"/>
              <a:ext cx="500700" cy="108725"/>
            </a:xfrm>
            <a:custGeom>
              <a:avLst/>
              <a:gdLst/>
              <a:ahLst/>
              <a:cxnLst/>
              <a:rect l="0" t="0" r="0" b="0"/>
              <a:pathLst>
                <a:path w="20028" h="4349" extrusionOk="0">
                  <a:moveTo>
                    <a:pt x="17683" y="856"/>
                  </a:moveTo>
                  <a:lnTo>
                    <a:pt x="17781" y="880"/>
                  </a:lnTo>
                  <a:lnTo>
                    <a:pt x="17854" y="929"/>
                  </a:lnTo>
                  <a:lnTo>
                    <a:pt x="17903" y="1002"/>
                  </a:lnTo>
                  <a:lnTo>
                    <a:pt x="17927" y="1100"/>
                  </a:lnTo>
                  <a:lnTo>
                    <a:pt x="17903" y="1198"/>
                  </a:lnTo>
                  <a:lnTo>
                    <a:pt x="17854" y="1271"/>
                  </a:lnTo>
                  <a:lnTo>
                    <a:pt x="17781" y="1320"/>
                  </a:lnTo>
                  <a:lnTo>
                    <a:pt x="17683" y="1344"/>
                  </a:lnTo>
                  <a:lnTo>
                    <a:pt x="2345" y="1344"/>
                  </a:lnTo>
                  <a:lnTo>
                    <a:pt x="2247" y="1320"/>
                  </a:lnTo>
                  <a:lnTo>
                    <a:pt x="2174" y="1271"/>
                  </a:lnTo>
                  <a:lnTo>
                    <a:pt x="2125" y="1198"/>
                  </a:lnTo>
                  <a:lnTo>
                    <a:pt x="2101" y="1100"/>
                  </a:lnTo>
                  <a:lnTo>
                    <a:pt x="2125" y="1002"/>
                  </a:lnTo>
                  <a:lnTo>
                    <a:pt x="2174" y="929"/>
                  </a:lnTo>
                  <a:lnTo>
                    <a:pt x="2247" y="880"/>
                  </a:lnTo>
                  <a:lnTo>
                    <a:pt x="2345" y="856"/>
                  </a:lnTo>
                  <a:close/>
                  <a:moveTo>
                    <a:pt x="367" y="1"/>
                  </a:moveTo>
                  <a:lnTo>
                    <a:pt x="269" y="25"/>
                  </a:lnTo>
                  <a:lnTo>
                    <a:pt x="196" y="74"/>
                  </a:lnTo>
                  <a:lnTo>
                    <a:pt x="123" y="123"/>
                  </a:lnTo>
                  <a:lnTo>
                    <a:pt x="74" y="196"/>
                  </a:lnTo>
                  <a:lnTo>
                    <a:pt x="49" y="270"/>
                  </a:lnTo>
                  <a:lnTo>
                    <a:pt x="25" y="343"/>
                  </a:lnTo>
                  <a:lnTo>
                    <a:pt x="1" y="441"/>
                  </a:lnTo>
                  <a:lnTo>
                    <a:pt x="25" y="514"/>
                  </a:lnTo>
                  <a:lnTo>
                    <a:pt x="49" y="587"/>
                  </a:lnTo>
                  <a:lnTo>
                    <a:pt x="74" y="660"/>
                  </a:lnTo>
                  <a:lnTo>
                    <a:pt x="123" y="734"/>
                  </a:lnTo>
                  <a:lnTo>
                    <a:pt x="196" y="782"/>
                  </a:lnTo>
                  <a:lnTo>
                    <a:pt x="269" y="831"/>
                  </a:lnTo>
                  <a:lnTo>
                    <a:pt x="367" y="856"/>
                  </a:lnTo>
                  <a:lnTo>
                    <a:pt x="440" y="856"/>
                  </a:lnTo>
                  <a:lnTo>
                    <a:pt x="489" y="880"/>
                  </a:lnTo>
                  <a:lnTo>
                    <a:pt x="562" y="905"/>
                  </a:lnTo>
                  <a:lnTo>
                    <a:pt x="709" y="1051"/>
                  </a:lnTo>
                  <a:lnTo>
                    <a:pt x="855" y="1246"/>
                  </a:lnTo>
                  <a:lnTo>
                    <a:pt x="1026" y="1491"/>
                  </a:lnTo>
                  <a:lnTo>
                    <a:pt x="1344" y="2028"/>
                  </a:lnTo>
                  <a:lnTo>
                    <a:pt x="1637" y="2516"/>
                  </a:lnTo>
                  <a:lnTo>
                    <a:pt x="1906" y="3005"/>
                  </a:lnTo>
                  <a:lnTo>
                    <a:pt x="2174" y="3469"/>
                  </a:lnTo>
                  <a:lnTo>
                    <a:pt x="2467" y="3884"/>
                  </a:lnTo>
                  <a:lnTo>
                    <a:pt x="2589" y="4055"/>
                  </a:lnTo>
                  <a:lnTo>
                    <a:pt x="2736" y="4226"/>
                  </a:lnTo>
                  <a:lnTo>
                    <a:pt x="2809" y="4275"/>
                  </a:lnTo>
                  <a:lnTo>
                    <a:pt x="2882" y="4299"/>
                  </a:lnTo>
                  <a:lnTo>
                    <a:pt x="2980" y="4324"/>
                  </a:lnTo>
                  <a:lnTo>
                    <a:pt x="3053" y="4348"/>
                  </a:lnTo>
                  <a:lnTo>
                    <a:pt x="16975" y="4348"/>
                  </a:lnTo>
                  <a:lnTo>
                    <a:pt x="17048" y="4324"/>
                  </a:lnTo>
                  <a:lnTo>
                    <a:pt x="17146" y="4299"/>
                  </a:lnTo>
                  <a:lnTo>
                    <a:pt x="17219" y="4275"/>
                  </a:lnTo>
                  <a:lnTo>
                    <a:pt x="17292" y="4226"/>
                  </a:lnTo>
                  <a:lnTo>
                    <a:pt x="17439" y="4055"/>
                  </a:lnTo>
                  <a:lnTo>
                    <a:pt x="17561" y="3884"/>
                  </a:lnTo>
                  <a:lnTo>
                    <a:pt x="17854" y="3469"/>
                  </a:lnTo>
                  <a:lnTo>
                    <a:pt x="18122" y="3005"/>
                  </a:lnTo>
                  <a:lnTo>
                    <a:pt x="18391" y="2516"/>
                  </a:lnTo>
                  <a:lnTo>
                    <a:pt x="18684" y="2028"/>
                  </a:lnTo>
                  <a:lnTo>
                    <a:pt x="19002" y="1491"/>
                  </a:lnTo>
                  <a:lnTo>
                    <a:pt x="19173" y="1246"/>
                  </a:lnTo>
                  <a:lnTo>
                    <a:pt x="19319" y="1051"/>
                  </a:lnTo>
                  <a:lnTo>
                    <a:pt x="19466" y="905"/>
                  </a:lnTo>
                  <a:lnTo>
                    <a:pt x="19539" y="880"/>
                  </a:lnTo>
                  <a:lnTo>
                    <a:pt x="19588" y="856"/>
                  </a:lnTo>
                  <a:lnTo>
                    <a:pt x="19661" y="856"/>
                  </a:lnTo>
                  <a:lnTo>
                    <a:pt x="19759" y="831"/>
                  </a:lnTo>
                  <a:lnTo>
                    <a:pt x="19832" y="782"/>
                  </a:lnTo>
                  <a:lnTo>
                    <a:pt x="19905" y="734"/>
                  </a:lnTo>
                  <a:lnTo>
                    <a:pt x="19954" y="660"/>
                  </a:lnTo>
                  <a:lnTo>
                    <a:pt x="19979" y="587"/>
                  </a:lnTo>
                  <a:lnTo>
                    <a:pt x="20003" y="514"/>
                  </a:lnTo>
                  <a:lnTo>
                    <a:pt x="20027" y="441"/>
                  </a:lnTo>
                  <a:lnTo>
                    <a:pt x="20003" y="343"/>
                  </a:lnTo>
                  <a:lnTo>
                    <a:pt x="19979" y="270"/>
                  </a:lnTo>
                  <a:lnTo>
                    <a:pt x="19954" y="196"/>
                  </a:lnTo>
                  <a:lnTo>
                    <a:pt x="19881" y="123"/>
                  </a:lnTo>
                  <a:lnTo>
                    <a:pt x="19832" y="74"/>
                  </a:lnTo>
                  <a:lnTo>
                    <a:pt x="19759" y="25"/>
                  </a:lnTo>
                  <a:lnTo>
                    <a:pt x="1966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Shape 665"/>
            <p:cNvSpPr/>
            <p:nvPr/>
          </p:nvSpPr>
          <p:spPr>
            <a:xfrm>
              <a:off x="3282450" y="5160575"/>
              <a:ext cx="412750" cy="140475"/>
            </a:xfrm>
            <a:custGeom>
              <a:avLst/>
              <a:gdLst/>
              <a:ahLst/>
              <a:cxnLst/>
              <a:rect l="0" t="0" r="0" b="0"/>
              <a:pathLst>
                <a:path w="16510" h="5619" extrusionOk="0">
                  <a:moveTo>
                    <a:pt x="8475" y="1"/>
                  </a:moveTo>
                  <a:lnTo>
                    <a:pt x="8157" y="50"/>
                  </a:lnTo>
                  <a:lnTo>
                    <a:pt x="7840" y="99"/>
                  </a:lnTo>
                  <a:lnTo>
                    <a:pt x="7522" y="172"/>
                  </a:lnTo>
                  <a:lnTo>
                    <a:pt x="7229" y="270"/>
                  </a:lnTo>
                  <a:lnTo>
                    <a:pt x="6936" y="367"/>
                  </a:lnTo>
                  <a:lnTo>
                    <a:pt x="6643" y="514"/>
                  </a:lnTo>
                  <a:lnTo>
                    <a:pt x="6374" y="660"/>
                  </a:lnTo>
                  <a:lnTo>
                    <a:pt x="6106" y="807"/>
                  </a:lnTo>
                  <a:lnTo>
                    <a:pt x="5862" y="1002"/>
                  </a:lnTo>
                  <a:lnTo>
                    <a:pt x="5617" y="1173"/>
                  </a:lnTo>
                  <a:lnTo>
                    <a:pt x="5398" y="1393"/>
                  </a:lnTo>
                  <a:lnTo>
                    <a:pt x="5202" y="1613"/>
                  </a:lnTo>
                  <a:lnTo>
                    <a:pt x="5007" y="1857"/>
                  </a:lnTo>
                  <a:lnTo>
                    <a:pt x="4811" y="2101"/>
                  </a:lnTo>
                  <a:lnTo>
                    <a:pt x="4640" y="2370"/>
                  </a:lnTo>
                  <a:lnTo>
                    <a:pt x="4372" y="2272"/>
                  </a:lnTo>
                  <a:lnTo>
                    <a:pt x="4103" y="2223"/>
                  </a:lnTo>
                  <a:lnTo>
                    <a:pt x="3834" y="2199"/>
                  </a:lnTo>
                  <a:lnTo>
                    <a:pt x="3541" y="2175"/>
                  </a:lnTo>
                  <a:lnTo>
                    <a:pt x="3199" y="2199"/>
                  </a:lnTo>
                  <a:lnTo>
                    <a:pt x="2858" y="2248"/>
                  </a:lnTo>
                  <a:lnTo>
                    <a:pt x="2516" y="2345"/>
                  </a:lnTo>
                  <a:lnTo>
                    <a:pt x="2198" y="2443"/>
                  </a:lnTo>
                  <a:lnTo>
                    <a:pt x="1881" y="2590"/>
                  </a:lnTo>
                  <a:lnTo>
                    <a:pt x="1588" y="2761"/>
                  </a:lnTo>
                  <a:lnTo>
                    <a:pt x="1319" y="2956"/>
                  </a:lnTo>
                  <a:lnTo>
                    <a:pt x="1075" y="3176"/>
                  </a:lnTo>
                  <a:lnTo>
                    <a:pt x="855" y="3420"/>
                  </a:lnTo>
                  <a:lnTo>
                    <a:pt x="635" y="3689"/>
                  </a:lnTo>
                  <a:lnTo>
                    <a:pt x="464" y="3982"/>
                  </a:lnTo>
                  <a:lnTo>
                    <a:pt x="318" y="4275"/>
                  </a:lnTo>
                  <a:lnTo>
                    <a:pt x="195" y="4592"/>
                  </a:lnTo>
                  <a:lnTo>
                    <a:pt x="98" y="4910"/>
                  </a:lnTo>
                  <a:lnTo>
                    <a:pt x="24" y="5252"/>
                  </a:lnTo>
                  <a:lnTo>
                    <a:pt x="0" y="5618"/>
                  </a:lnTo>
                  <a:lnTo>
                    <a:pt x="16510" y="5618"/>
                  </a:lnTo>
                  <a:lnTo>
                    <a:pt x="16437" y="5423"/>
                  </a:lnTo>
                  <a:lnTo>
                    <a:pt x="16339" y="5252"/>
                  </a:lnTo>
                  <a:lnTo>
                    <a:pt x="16119" y="4934"/>
                  </a:lnTo>
                  <a:lnTo>
                    <a:pt x="15851" y="4641"/>
                  </a:lnTo>
                  <a:lnTo>
                    <a:pt x="15533" y="4397"/>
                  </a:lnTo>
                  <a:lnTo>
                    <a:pt x="15362" y="4299"/>
                  </a:lnTo>
                  <a:lnTo>
                    <a:pt x="15191" y="4202"/>
                  </a:lnTo>
                  <a:lnTo>
                    <a:pt x="15020" y="4104"/>
                  </a:lnTo>
                  <a:lnTo>
                    <a:pt x="14825" y="4055"/>
                  </a:lnTo>
                  <a:lnTo>
                    <a:pt x="14629" y="3982"/>
                  </a:lnTo>
                  <a:lnTo>
                    <a:pt x="14434" y="3957"/>
                  </a:lnTo>
                  <a:lnTo>
                    <a:pt x="14214" y="3933"/>
                  </a:lnTo>
                  <a:lnTo>
                    <a:pt x="14019" y="3909"/>
                  </a:lnTo>
                  <a:lnTo>
                    <a:pt x="13775" y="3933"/>
                  </a:lnTo>
                  <a:lnTo>
                    <a:pt x="13555" y="3957"/>
                  </a:lnTo>
                  <a:lnTo>
                    <a:pt x="13457" y="3542"/>
                  </a:lnTo>
                  <a:lnTo>
                    <a:pt x="13335" y="3151"/>
                  </a:lnTo>
                  <a:lnTo>
                    <a:pt x="13164" y="2761"/>
                  </a:lnTo>
                  <a:lnTo>
                    <a:pt x="12969" y="2394"/>
                  </a:lnTo>
                  <a:lnTo>
                    <a:pt x="12749" y="2052"/>
                  </a:lnTo>
                  <a:lnTo>
                    <a:pt x="12505" y="1710"/>
                  </a:lnTo>
                  <a:lnTo>
                    <a:pt x="12212" y="1417"/>
                  </a:lnTo>
                  <a:lnTo>
                    <a:pt x="11918" y="1124"/>
                  </a:lnTo>
                  <a:lnTo>
                    <a:pt x="11577" y="880"/>
                  </a:lnTo>
                  <a:lnTo>
                    <a:pt x="11235" y="660"/>
                  </a:lnTo>
                  <a:lnTo>
                    <a:pt x="10868" y="465"/>
                  </a:lnTo>
                  <a:lnTo>
                    <a:pt x="10477" y="294"/>
                  </a:lnTo>
                  <a:lnTo>
                    <a:pt x="10087" y="172"/>
                  </a:lnTo>
                  <a:lnTo>
                    <a:pt x="9672" y="74"/>
                  </a:lnTo>
                  <a:lnTo>
                    <a:pt x="9232" y="25"/>
                  </a:lnTo>
                  <a:lnTo>
                    <a:pt x="879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Shape 666"/>
            <p:cNvSpPr/>
            <p:nvPr/>
          </p:nvSpPr>
          <p:spPr>
            <a:xfrm>
              <a:off x="3473550" y="5012225"/>
              <a:ext cx="30550" cy="129450"/>
            </a:xfrm>
            <a:custGeom>
              <a:avLst/>
              <a:gdLst/>
              <a:ahLst/>
              <a:cxnLst/>
              <a:rect l="0" t="0" r="0" b="0"/>
              <a:pathLst>
                <a:path w="1222" h="5178" extrusionOk="0">
                  <a:moveTo>
                    <a:pt x="953" y="0"/>
                  </a:moveTo>
                  <a:lnTo>
                    <a:pt x="831" y="24"/>
                  </a:lnTo>
                  <a:lnTo>
                    <a:pt x="758" y="98"/>
                  </a:lnTo>
                  <a:lnTo>
                    <a:pt x="684" y="171"/>
                  </a:lnTo>
                  <a:lnTo>
                    <a:pt x="660" y="293"/>
                  </a:lnTo>
                  <a:lnTo>
                    <a:pt x="635" y="464"/>
                  </a:lnTo>
                  <a:lnTo>
                    <a:pt x="587" y="611"/>
                  </a:lnTo>
                  <a:lnTo>
                    <a:pt x="513" y="733"/>
                  </a:lnTo>
                  <a:lnTo>
                    <a:pt x="391" y="879"/>
                  </a:lnTo>
                  <a:lnTo>
                    <a:pt x="269" y="1026"/>
                  </a:lnTo>
                  <a:lnTo>
                    <a:pt x="123" y="1246"/>
                  </a:lnTo>
                  <a:lnTo>
                    <a:pt x="74" y="1368"/>
                  </a:lnTo>
                  <a:lnTo>
                    <a:pt x="25" y="1490"/>
                  </a:lnTo>
                  <a:lnTo>
                    <a:pt x="0" y="1636"/>
                  </a:lnTo>
                  <a:lnTo>
                    <a:pt x="0" y="1832"/>
                  </a:lnTo>
                  <a:lnTo>
                    <a:pt x="0" y="2003"/>
                  </a:lnTo>
                  <a:lnTo>
                    <a:pt x="25" y="2149"/>
                  </a:lnTo>
                  <a:lnTo>
                    <a:pt x="74" y="2271"/>
                  </a:lnTo>
                  <a:lnTo>
                    <a:pt x="123" y="2394"/>
                  </a:lnTo>
                  <a:lnTo>
                    <a:pt x="269" y="2613"/>
                  </a:lnTo>
                  <a:lnTo>
                    <a:pt x="391" y="2784"/>
                  </a:lnTo>
                  <a:lnTo>
                    <a:pt x="513" y="2906"/>
                  </a:lnTo>
                  <a:lnTo>
                    <a:pt x="587" y="3029"/>
                  </a:lnTo>
                  <a:lnTo>
                    <a:pt x="635" y="3175"/>
                  </a:lnTo>
                  <a:lnTo>
                    <a:pt x="660" y="3346"/>
                  </a:lnTo>
                  <a:lnTo>
                    <a:pt x="635" y="3541"/>
                  </a:lnTo>
                  <a:lnTo>
                    <a:pt x="587" y="3688"/>
                  </a:lnTo>
                  <a:lnTo>
                    <a:pt x="513" y="3810"/>
                  </a:lnTo>
                  <a:lnTo>
                    <a:pt x="391" y="3932"/>
                  </a:lnTo>
                  <a:lnTo>
                    <a:pt x="269" y="4103"/>
                  </a:lnTo>
                  <a:lnTo>
                    <a:pt x="123" y="4299"/>
                  </a:lnTo>
                  <a:lnTo>
                    <a:pt x="74" y="4421"/>
                  </a:lnTo>
                  <a:lnTo>
                    <a:pt x="25" y="4567"/>
                  </a:lnTo>
                  <a:lnTo>
                    <a:pt x="0" y="4714"/>
                  </a:lnTo>
                  <a:lnTo>
                    <a:pt x="0" y="4885"/>
                  </a:lnTo>
                  <a:lnTo>
                    <a:pt x="0" y="5007"/>
                  </a:lnTo>
                  <a:lnTo>
                    <a:pt x="74" y="5080"/>
                  </a:lnTo>
                  <a:lnTo>
                    <a:pt x="171" y="5153"/>
                  </a:lnTo>
                  <a:lnTo>
                    <a:pt x="269" y="5178"/>
                  </a:lnTo>
                  <a:lnTo>
                    <a:pt x="391" y="5153"/>
                  </a:lnTo>
                  <a:lnTo>
                    <a:pt x="464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7" y="4714"/>
                  </a:lnTo>
                  <a:lnTo>
                    <a:pt x="635" y="4567"/>
                  </a:lnTo>
                  <a:lnTo>
                    <a:pt x="709" y="4445"/>
                  </a:lnTo>
                  <a:lnTo>
                    <a:pt x="831" y="4299"/>
                  </a:lnTo>
                  <a:lnTo>
                    <a:pt x="953" y="4152"/>
                  </a:lnTo>
                  <a:lnTo>
                    <a:pt x="1099" y="3932"/>
                  </a:lnTo>
                  <a:lnTo>
                    <a:pt x="1148" y="3810"/>
                  </a:lnTo>
                  <a:lnTo>
                    <a:pt x="1197" y="3688"/>
                  </a:lnTo>
                  <a:lnTo>
                    <a:pt x="1222" y="3517"/>
                  </a:lnTo>
                  <a:lnTo>
                    <a:pt x="1222" y="3346"/>
                  </a:lnTo>
                  <a:lnTo>
                    <a:pt x="1222" y="3175"/>
                  </a:lnTo>
                  <a:lnTo>
                    <a:pt x="1197" y="3029"/>
                  </a:lnTo>
                  <a:lnTo>
                    <a:pt x="1148" y="2882"/>
                  </a:lnTo>
                  <a:lnTo>
                    <a:pt x="1099" y="2760"/>
                  </a:lnTo>
                  <a:lnTo>
                    <a:pt x="953" y="2564"/>
                  </a:lnTo>
                  <a:lnTo>
                    <a:pt x="831" y="2394"/>
                  </a:lnTo>
                  <a:lnTo>
                    <a:pt x="709" y="2271"/>
                  </a:lnTo>
                  <a:lnTo>
                    <a:pt x="635" y="2149"/>
                  </a:lnTo>
                  <a:lnTo>
                    <a:pt x="587" y="2003"/>
                  </a:lnTo>
                  <a:lnTo>
                    <a:pt x="562" y="1832"/>
                  </a:lnTo>
                  <a:lnTo>
                    <a:pt x="587" y="1636"/>
                  </a:lnTo>
                  <a:lnTo>
                    <a:pt x="635" y="1490"/>
                  </a:lnTo>
                  <a:lnTo>
                    <a:pt x="709" y="1368"/>
                  </a:lnTo>
                  <a:lnTo>
                    <a:pt x="831" y="1246"/>
                  </a:lnTo>
                  <a:lnTo>
                    <a:pt x="953" y="1075"/>
                  </a:lnTo>
                  <a:lnTo>
                    <a:pt x="1099" y="879"/>
                  </a:lnTo>
                  <a:lnTo>
                    <a:pt x="1148" y="757"/>
                  </a:lnTo>
                  <a:lnTo>
                    <a:pt x="1197" y="611"/>
                  </a:lnTo>
                  <a:lnTo>
                    <a:pt x="1222" y="464"/>
                  </a:lnTo>
                  <a:lnTo>
                    <a:pt x="1222" y="293"/>
                  </a:lnTo>
                  <a:lnTo>
                    <a:pt x="1222" y="171"/>
                  </a:lnTo>
                  <a:lnTo>
                    <a:pt x="1148" y="98"/>
                  </a:lnTo>
                  <a:lnTo>
                    <a:pt x="1051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Shape 667"/>
            <p:cNvSpPr/>
            <p:nvPr/>
          </p:nvSpPr>
          <p:spPr>
            <a:xfrm>
              <a:off x="3429575" y="5012225"/>
              <a:ext cx="31175" cy="129450"/>
            </a:xfrm>
            <a:custGeom>
              <a:avLst/>
              <a:gdLst/>
              <a:ahLst/>
              <a:cxnLst/>
              <a:rect l="0" t="0" r="0" b="0"/>
              <a:pathLst>
                <a:path w="1247" h="5178" extrusionOk="0">
                  <a:moveTo>
                    <a:pt x="953" y="0"/>
                  </a:moveTo>
                  <a:lnTo>
                    <a:pt x="856" y="24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5" y="293"/>
                  </a:lnTo>
                  <a:lnTo>
                    <a:pt x="660" y="464"/>
                  </a:lnTo>
                  <a:lnTo>
                    <a:pt x="612" y="611"/>
                  </a:lnTo>
                  <a:lnTo>
                    <a:pt x="514" y="733"/>
                  </a:lnTo>
                  <a:lnTo>
                    <a:pt x="416" y="879"/>
                  </a:lnTo>
                  <a:lnTo>
                    <a:pt x="270" y="1026"/>
                  </a:lnTo>
                  <a:lnTo>
                    <a:pt x="148" y="1246"/>
                  </a:lnTo>
                  <a:lnTo>
                    <a:pt x="74" y="1368"/>
                  </a:lnTo>
                  <a:lnTo>
                    <a:pt x="50" y="1490"/>
                  </a:lnTo>
                  <a:lnTo>
                    <a:pt x="1" y="1636"/>
                  </a:lnTo>
                  <a:lnTo>
                    <a:pt x="1" y="1832"/>
                  </a:lnTo>
                  <a:lnTo>
                    <a:pt x="1" y="2003"/>
                  </a:lnTo>
                  <a:lnTo>
                    <a:pt x="50" y="2149"/>
                  </a:lnTo>
                  <a:lnTo>
                    <a:pt x="74" y="2271"/>
                  </a:lnTo>
                  <a:lnTo>
                    <a:pt x="148" y="2394"/>
                  </a:lnTo>
                  <a:lnTo>
                    <a:pt x="270" y="2613"/>
                  </a:lnTo>
                  <a:lnTo>
                    <a:pt x="416" y="2784"/>
                  </a:lnTo>
                  <a:lnTo>
                    <a:pt x="514" y="2906"/>
                  </a:lnTo>
                  <a:lnTo>
                    <a:pt x="612" y="3029"/>
                  </a:lnTo>
                  <a:lnTo>
                    <a:pt x="660" y="3175"/>
                  </a:lnTo>
                  <a:lnTo>
                    <a:pt x="685" y="3346"/>
                  </a:lnTo>
                  <a:lnTo>
                    <a:pt x="660" y="3541"/>
                  </a:lnTo>
                  <a:lnTo>
                    <a:pt x="612" y="3688"/>
                  </a:lnTo>
                  <a:lnTo>
                    <a:pt x="514" y="3810"/>
                  </a:lnTo>
                  <a:lnTo>
                    <a:pt x="416" y="3932"/>
                  </a:lnTo>
                  <a:lnTo>
                    <a:pt x="270" y="4103"/>
                  </a:lnTo>
                  <a:lnTo>
                    <a:pt x="148" y="4299"/>
                  </a:lnTo>
                  <a:lnTo>
                    <a:pt x="74" y="4421"/>
                  </a:lnTo>
                  <a:lnTo>
                    <a:pt x="50" y="4567"/>
                  </a:lnTo>
                  <a:lnTo>
                    <a:pt x="1" y="4714"/>
                  </a:lnTo>
                  <a:lnTo>
                    <a:pt x="1" y="4885"/>
                  </a:lnTo>
                  <a:lnTo>
                    <a:pt x="25" y="5007"/>
                  </a:lnTo>
                  <a:lnTo>
                    <a:pt x="74" y="5080"/>
                  </a:lnTo>
                  <a:lnTo>
                    <a:pt x="172" y="5153"/>
                  </a:lnTo>
                  <a:lnTo>
                    <a:pt x="294" y="5178"/>
                  </a:lnTo>
                  <a:lnTo>
                    <a:pt x="392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3" y="4885"/>
                  </a:lnTo>
                  <a:lnTo>
                    <a:pt x="587" y="4714"/>
                  </a:lnTo>
                  <a:lnTo>
                    <a:pt x="636" y="4567"/>
                  </a:lnTo>
                  <a:lnTo>
                    <a:pt x="734" y="4445"/>
                  </a:lnTo>
                  <a:lnTo>
                    <a:pt x="831" y="4299"/>
                  </a:lnTo>
                  <a:lnTo>
                    <a:pt x="978" y="4152"/>
                  </a:lnTo>
                  <a:lnTo>
                    <a:pt x="1100" y="3932"/>
                  </a:lnTo>
                  <a:lnTo>
                    <a:pt x="1149" y="3810"/>
                  </a:lnTo>
                  <a:lnTo>
                    <a:pt x="1198" y="3688"/>
                  </a:lnTo>
                  <a:lnTo>
                    <a:pt x="1222" y="3517"/>
                  </a:lnTo>
                  <a:lnTo>
                    <a:pt x="1247" y="3346"/>
                  </a:lnTo>
                  <a:lnTo>
                    <a:pt x="1222" y="3175"/>
                  </a:lnTo>
                  <a:lnTo>
                    <a:pt x="1198" y="3029"/>
                  </a:lnTo>
                  <a:lnTo>
                    <a:pt x="1149" y="2882"/>
                  </a:lnTo>
                  <a:lnTo>
                    <a:pt x="1100" y="2760"/>
                  </a:lnTo>
                  <a:lnTo>
                    <a:pt x="978" y="2564"/>
                  </a:lnTo>
                  <a:lnTo>
                    <a:pt x="831" y="2394"/>
                  </a:lnTo>
                  <a:lnTo>
                    <a:pt x="734" y="2271"/>
                  </a:lnTo>
                  <a:lnTo>
                    <a:pt x="636" y="2149"/>
                  </a:lnTo>
                  <a:lnTo>
                    <a:pt x="587" y="2003"/>
                  </a:lnTo>
                  <a:lnTo>
                    <a:pt x="563" y="1832"/>
                  </a:lnTo>
                  <a:lnTo>
                    <a:pt x="587" y="1636"/>
                  </a:lnTo>
                  <a:lnTo>
                    <a:pt x="636" y="1490"/>
                  </a:lnTo>
                  <a:lnTo>
                    <a:pt x="734" y="1368"/>
                  </a:lnTo>
                  <a:lnTo>
                    <a:pt x="831" y="1246"/>
                  </a:lnTo>
                  <a:lnTo>
                    <a:pt x="978" y="1075"/>
                  </a:lnTo>
                  <a:lnTo>
                    <a:pt x="1100" y="879"/>
                  </a:lnTo>
                  <a:lnTo>
                    <a:pt x="1149" y="757"/>
                  </a:lnTo>
                  <a:lnTo>
                    <a:pt x="1198" y="611"/>
                  </a:lnTo>
                  <a:lnTo>
                    <a:pt x="1222" y="464"/>
                  </a:lnTo>
                  <a:lnTo>
                    <a:pt x="1247" y="293"/>
                  </a:lnTo>
                  <a:lnTo>
                    <a:pt x="1222" y="171"/>
                  </a:lnTo>
                  <a:lnTo>
                    <a:pt x="1149" y="98"/>
                  </a:lnTo>
                  <a:lnTo>
                    <a:pt x="1076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Shape 668"/>
            <p:cNvSpPr/>
            <p:nvPr/>
          </p:nvSpPr>
          <p:spPr>
            <a:xfrm>
              <a:off x="3516900" y="5012225"/>
              <a:ext cx="31175" cy="129450"/>
            </a:xfrm>
            <a:custGeom>
              <a:avLst/>
              <a:gdLst/>
              <a:ahLst/>
              <a:cxnLst/>
              <a:rect l="0" t="0" r="0" b="0"/>
              <a:pathLst>
                <a:path w="1247" h="5178" extrusionOk="0">
                  <a:moveTo>
                    <a:pt x="953" y="0"/>
                  </a:moveTo>
                  <a:lnTo>
                    <a:pt x="855" y="24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4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13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98" y="1368"/>
                  </a:lnTo>
                  <a:lnTo>
                    <a:pt x="49" y="1490"/>
                  </a:lnTo>
                  <a:lnTo>
                    <a:pt x="25" y="1636"/>
                  </a:lnTo>
                  <a:lnTo>
                    <a:pt x="0" y="1832"/>
                  </a:lnTo>
                  <a:lnTo>
                    <a:pt x="25" y="2003"/>
                  </a:lnTo>
                  <a:lnTo>
                    <a:pt x="49" y="2149"/>
                  </a:lnTo>
                  <a:lnTo>
                    <a:pt x="98" y="2271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13" y="2906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4" y="3346"/>
                  </a:lnTo>
                  <a:lnTo>
                    <a:pt x="660" y="3541"/>
                  </a:lnTo>
                  <a:lnTo>
                    <a:pt x="611" y="3688"/>
                  </a:lnTo>
                  <a:lnTo>
                    <a:pt x="513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98" y="4421"/>
                  </a:lnTo>
                  <a:lnTo>
                    <a:pt x="49" y="4567"/>
                  </a:lnTo>
                  <a:lnTo>
                    <a:pt x="25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98" y="5080"/>
                  </a:lnTo>
                  <a:lnTo>
                    <a:pt x="171" y="5153"/>
                  </a:lnTo>
                  <a:lnTo>
                    <a:pt x="294" y="5178"/>
                  </a:lnTo>
                  <a:lnTo>
                    <a:pt x="391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7" y="4714"/>
                  </a:lnTo>
                  <a:lnTo>
                    <a:pt x="635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7" y="4152"/>
                  </a:lnTo>
                  <a:lnTo>
                    <a:pt x="1099" y="3932"/>
                  </a:lnTo>
                  <a:lnTo>
                    <a:pt x="1173" y="3810"/>
                  </a:lnTo>
                  <a:lnTo>
                    <a:pt x="1197" y="3688"/>
                  </a:lnTo>
                  <a:lnTo>
                    <a:pt x="1246" y="3517"/>
                  </a:lnTo>
                  <a:lnTo>
                    <a:pt x="1246" y="3346"/>
                  </a:lnTo>
                  <a:lnTo>
                    <a:pt x="1246" y="3175"/>
                  </a:lnTo>
                  <a:lnTo>
                    <a:pt x="1197" y="3029"/>
                  </a:lnTo>
                  <a:lnTo>
                    <a:pt x="1173" y="2882"/>
                  </a:lnTo>
                  <a:lnTo>
                    <a:pt x="1099" y="2760"/>
                  </a:lnTo>
                  <a:lnTo>
                    <a:pt x="977" y="2564"/>
                  </a:lnTo>
                  <a:lnTo>
                    <a:pt x="831" y="2394"/>
                  </a:lnTo>
                  <a:lnTo>
                    <a:pt x="733" y="2271"/>
                  </a:lnTo>
                  <a:lnTo>
                    <a:pt x="635" y="2149"/>
                  </a:lnTo>
                  <a:lnTo>
                    <a:pt x="587" y="2003"/>
                  </a:lnTo>
                  <a:lnTo>
                    <a:pt x="562" y="1832"/>
                  </a:lnTo>
                  <a:lnTo>
                    <a:pt x="587" y="1636"/>
                  </a:lnTo>
                  <a:lnTo>
                    <a:pt x="635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7" y="1075"/>
                  </a:lnTo>
                  <a:lnTo>
                    <a:pt x="1099" y="879"/>
                  </a:lnTo>
                  <a:lnTo>
                    <a:pt x="1173" y="757"/>
                  </a:lnTo>
                  <a:lnTo>
                    <a:pt x="1197" y="611"/>
                  </a:lnTo>
                  <a:lnTo>
                    <a:pt x="1246" y="464"/>
                  </a:lnTo>
                  <a:lnTo>
                    <a:pt x="1246" y="293"/>
                  </a:lnTo>
                  <a:lnTo>
                    <a:pt x="1222" y="171"/>
                  </a:lnTo>
                  <a:lnTo>
                    <a:pt x="1173" y="98"/>
                  </a:lnTo>
                  <a:lnTo>
                    <a:pt x="1075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9" name="Shape 669"/>
          <p:cNvGrpSpPr/>
          <p:nvPr/>
        </p:nvGrpSpPr>
        <p:grpSpPr>
          <a:xfrm>
            <a:off x="3683970" y="4296723"/>
            <a:ext cx="459424" cy="417561"/>
            <a:chOff x="4562200" y="4968250"/>
            <a:chExt cx="549550" cy="499475"/>
          </a:xfrm>
        </p:grpSpPr>
        <p:sp>
          <p:nvSpPr>
            <p:cNvPr id="670" name="Shape 670"/>
            <p:cNvSpPr/>
            <p:nvPr/>
          </p:nvSpPr>
          <p:spPr>
            <a:xfrm>
              <a:off x="4842450" y="5242400"/>
              <a:ext cx="213125" cy="225325"/>
            </a:xfrm>
            <a:custGeom>
              <a:avLst/>
              <a:gdLst/>
              <a:ahLst/>
              <a:cxnLst/>
              <a:rect l="0" t="0" r="0" b="0"/>
              <a:pathLst>
                <a:path w="8525" h="9013" extrusionOk="0">
                  <a:moveTo>
                    <a:pt x="8524" y="1"/>
                  </a:moveTo>
                  <a:lnTo>
                    <a:pt x="2272" y="3542"/>
                  </a:lnTo>
                  <a:lnTo>
                    <a:pt x="2150" y="3591"/>
                  </a:lnTo>
                  <a:lnTo>
                    <a:pt x="2028" y="3615"/>
                  </a:lnTo>
                  <a:lnTo>
                    <a:pt x="1906" y="3591"/>
                  </a:lnTo>
                  <a:lnTo>
                    <a:pt x="1808" y="3566"/>
                  </a:lnTo>
                  <a:lnTo>
                    <a:pt x="1735" y="3517"/>
                  </a:lnTo>
                  <a:lnTo>
                    <a:pt x="1662" y="3444"/>
                  </a:lnTo>
                  <a:lnTo>
                    <a:pt x="1588" y="3371"/>
                  </a:lnTo>
                  <a:lnTo>
                    <a:pt x="1" y="440"/>
                  </a:lnTo>
                  <a:lnTo>
                    <a:pt x="1" y="9013"/>
                  </a:lnTo>
                  <a:lnTo>
                    <a:pt x="8524" y="4104"/>
                  </a:lnTo>
                  <a:lnTo>
                    <a:pt x="852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Shape 671"/>
            <p:cNvSpPr/>
            <p:nvPr/>
          </p:nvSpPr>
          <p:spPr>
            <a:xfrm>
              <a:off x="4617775" y="5241800"/>
              <a:ext cx="212500" cy="225925"/>
            </a:xfrm>
            <a:custGeom>
              <a:avLst/>
              <a:gdLst/>
              <a:ahLst/>
              <a:cxnLst/>
              <a:rect l="0" t="0" r="0" b="0"/>
              <a:pathLst>
                <a:path w="8500" h="9037" extrusionOk="0">
                  <a:moveTo>
                    <a:pt x="0" y="0"/>
                  </a:moveTo>
                  <a:lnTo>
                    <a:pt x="0" y="4128"/>
                  </a:lnTo>
                  <a:lnTo>
                    <a:pt x="8499" y="9037"/>
                  </a:lnTo>
                  <a:lnTo>
                    <a:pt x="8499" y="586"/>
                  </a:lnTo>
                  <a:lnTo>
                    <a:pt x="6961" y="3395"/>
                  </a:lnTo>
                  <a:lnTo>
                    <a:pt x="6887" y="3468"/>
                  </a:lnTo>
                  <a:lnTo>
                    <a:pt x="6814" y="3541"/>
                  </a:lnTo>
                  <a:lnTo>
                    <a:pt x="6741" y="3590"/>
                  </a:lnTo>
                  <a:lnTo>
                    <a:pt x="6643" y="3615"/>
                  </a:lnTo>
                  <a:lnTo>
                    <a:pt x="6521" y="3639"/>
                  </a:lnTo>
                  <a:lnTo>
                    <a:pt x="6399" y="3615"/>
                  </a:lnTo>
                  <a:lnTo>
                    <a:pt x="6277" y="35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Shape 672"/>
            <p:cNvSpPr/>
            <p:nvPr/>
          </p:nvSpPr>
          <p:spPr>
            <a:xfrm>
              <a:off x="4631200" y="4968250"/>
              <a:ext cx="411550" cy="236325"/>
            </a:xfrm>
            <a:custGeom>
              <a:avLst/>
              <a:gdLst/>
              <a:ahLst/>
              <a:cxnLst/>
              <a:rect l="0" t="0" r="0" b="0"/>
              <a:pathLst>
                <a:path w="16462" h="9453" extrusionOk="0">
                  <a:moveTo>
                    <a:pt x="8182" y="1"/>
                  </a:moveTo>
                  <a:lnTo>
                    <a:pt x="0" y="4763"/>
                  </a:lnTo>
                  <a:lnTo>
                    <a:pt x="8231" y="9452"/>
                  </a:lnTo>
                  <a:lnTo>
                    <a:pt x="16462" y="4763"/>
                  </a:lnTo>
                  <a:lnTo>
                    <a:pt x="818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Shape 673"/>
            <p:cNvSpPr/>
            <p:nvPr/>
          </p:nvSpPr>
          <p:spPr>
            <a:xfrm>
              <a:off x="4562200" y="5094025"/>
              <a:ext cx="274800" cy="226550"/>
            </a:xfrm>
            <a:custGeom>
              <a:avLst/>
              <a:gdLst/>
              <a:ahLst/>
              <a:cxnLst/>
              <a:rect l="0" t="0" r="0" b="0"/>
              <a:pathLst>
                <a:path w="10992" h="9062" extrusionOk="0">
                  <a:moveTo>
                    <a:pt x="2248" y="1"/>
                  </a:moveTo>
                  <a:lnTo>
                    <a:pt x="1" y="4079"/>
                  </a:lnTo>
                  <a:lnTo>
                    <a:pt x="8744" y="9062"/>
                  </a:lnTo>
                  <a:lnTo>
                    <a:pt x="10991" y="4983"/>
                  </a:lnTo>
                  <a:lnTo>
                    <a:pt x="224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Shape 674"/>
            <p:cNvSpPr/>
            <p:nvPr/>
          </p:nvSpPr>
          <p:spPr>
            <a:xfrm>
              <a:off x="4836975" y="5094025"/>
              <a:ext cx="274775" cy="226550"/>
            </a:xfrm>
            <a:custGeom>
              <a:avLst/>
              <a:gdLst/>
              <a:ahLst/>
              <a:cxnLst/>
              <a:rect l="0" t="0" r="0" b="0"/>
              <a:pathLst>
                <a:path w="10991" h="9062" extrusionOk="0">
                  <a:moveTo>
                    <a:pt x="8743" y="1"/>
                  </a:moveTo>
                  <a:lnTo>
                    <a:pt x="0" y="4983"/>
                  </a:lnTo>
                  <a:lnTo>
                    <a:pt x="2247" y="9062"/>
                  </a:lnTo>
                  <a:lnTo>
                    <a:pt x="10990" y="4079"/>
                  </a:lnTo>
                  <a:lnTo>
                    <a:pt x="87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5" name="Shape 675"/>
          <p:cNvGrpSpPr/>
          <p:nvPr/>
        </p:nvGrpSpPr>
        <p:grpSpPr>
          <a:xfrm>
            <a:off x="3190898" y="4320214"/>
            <a:ext cx="318516" cy="370076"/>
            <a:chOff x="3972400" y="4996350"/>
            <a:chExt cx="381000" cy="442675"/>
          </a:xfrm>
        </p:grpSpPr>
        <p:sp>
          <p:nvSpPr>
            <p:cNvPr id="676" name="Shape 676"/>
            <p:cNvSpPr/>
            <p:nvPr/>
          </p:nvSpPr>
          <p:spPr>
            <a:xfrm>
              <a:off x="4157400" y="4996350"/>
              <a:ext cx="86725" cy="103200"/>
            </a:xfrm>
            <a:custGeom>
              <a:avLst/>
              <a:gdLst/>
              <a:ahLst/>
              <a:cxnLst/>
              <a:rect l="0" t="0" r="0" b="0"/>
              <a:pathLst>
                <a:path w="3469" h="4128" extrusionOk="0">
                  <a:moveTo>
                    <a:pt x="3395" y="0"/>
                  </a:moveTo>
                  <a:lnTo>
                    <a:pt x="3029" y="98"/>
                  </a:lnTo>
                  <a:lnTo>
                    <a:pt x="2638" y="195"/>
                  </a:lnTo>
                  <a:lnTo>
                    <a:pt x="2149" y="342"/>
                  </a:lnTo>
                  <a:lnTo>
                    <a:pt x="1661" y="537"/>
                  </a:lnTo>
                  <a:lnTo>
                    <a:pt x="1392" y="659"/>
                  </a:lnTo>
                  <a:lnTo>
                    <a:pt x="1148" y="806"/>
                  </a:lnTo>
                  <a:lnTo>
                    <a:pt x="904" y="953"/>
                  </a:lnTo>
                  <a:lnTo>
                    <a:pt x="684" y="1124"/>
                  </a:lnTo>
                  <a:lnTo>
                    <a:pt x="489" y="1319"/>
                  </a:lnTo>
                  <a:lnTo>
                    <a:pt x="318" y="1514"/>
                  </a:lnTo>
                  <a:lnTo>
                    <a:pt x="196" y="1710"/>
                  </a:lnTo>
                  <a:lnTo>
                    <a:pt x="98" y="1929"/>
                  </a:lnTo>
                  <a:lnTo>
                    <a:pt x="49" y="2149"/>
                  </a:lnTo>
                  <a:lnTo>
                    <a:pt x="0" y="2369"/>
                  </a:lnTo>
                  <a:lnTo>
                    <a:pt x="0" y="2589"/>
                  </a:lnTo>
                  <a:lnTo>
                    <a:pt x="25" y="2784"/>
                  </a:lnTo>
                  <a:lnTo>
                    <a:pt x="49" y="2980"/>
                  </a:lnTo>
                  <a:lnTo>
                    <a:pt x="98" y="3175"/>
                  </a:lnTo>
                  <a:lnTo>
                    <a:pt x="220" y="3517"/>
                  </a:lnTo>
                  <a:lnTo>
                    <a:pt x="342" y="3786"/>
                  </a:lnTo>
                  <a:lnTo>
                    <a:pt x="489" y="4030"/>
                  </a:lnTo>
                  <a:lnTo>
                    <a:pt x="757" y="4079"/>
                  </a:lnTo>
                  <a:lnTo>
                    <a:pt x="1050" y="4103"/>
                  </a:lnTo>
                  <a:lnTo>
                    <a:pt x="1392" y="4128"/>
                  </a:lnTo>
                  <a:lnTo>
                    <a:pt x="1588" y="4103"/>
                  </a:lnTo>
                  <a:lnTo>
                    <a:pt x="1808" y="4079"/>
                  </a:lnTo>
                  <a:lnTo>
                    <a:pt x="2003" y="4030"/>
                  </a:lnTo>
                  <a:lnTo>
                    <a:pt x="2198" y="3957"/>
                  </a:lnTo>
                  <a:lnTo>
                    <a:pt x="2394" y="3859"/>
                  </a:lnTo>
                  <a:lnTo>
                    <a:pt x="2589" y="3737"/>
                  </a:lnTo>
                  <a:lnTo>
                    <a:pt x="2760" y="3590"/>
                  </a:lnTo>
                  <a:lnTo>
                    <a:pt x="2931" y="3395"/>
                  </a:lnTo>
                  <a:lnTo>
                    <a:pt x="3053" y="3175"/>
                  </a:lnTo>
                  <a:lnTo>
                    <a:pt x="3175" y="2931"/>
                  </a:lnTo>
                  <a:lnTo>
                    <a:pt x="3273" y="2662"/>
                  </a:lnTo>
                  <a:lnTo>
                    <a:pt x="3346" y="2394"/>
                  </a:lnTo>
                  <a:lnTo>
                    <a:pt x="3395" y="2125"/>
                  </a:lnTo>
                  <a:lnTo>
                    <a:pt x="3419" y="1832"/>
                  </a:lnTo>
                  <a:lnTo>
                    <a:pt x="3468" y="1294"/>
                  </a:lnTo>
                  <a:lnTo>
                    <a:pt x="3468" y="782"/>
                  </a:lnTo>
                  <a:lnTo>
                    <a:pt x="3444" y="391"/>
                  </a:lnTo>
                  <a:lnTo>
                    <a:pt x="339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Shape 677"/>
            <p:cNvSpPr/>
            <p:nvPr/>
          </p:nvSpPr>
          <p:spPr>
            <a:xfrm>
              <a:off x="3972400" y="5048250"/>
              <a:ext cx="381000" cy="390775"/>
            </a:xfrm>
            <a:custGeom>
              <a:avLst/>
              <a:gdLst/>
              <a:ahLst/>
              <a:cxnLst/>
              <a:rect l="0" t="0" r="0" b="0"/>
              <a:pathLst>
                <a:path w="15240" h="15631" extrusionOk="0">
                  <a:moveTo>
                    <a:pt x="4689" y="3810"/>
                  </a:moveTo>
                  <a:lnTo>
                    <a:pt x="4787" y="3834"/>
                  </a:lnTo>
                  <a:lnTo>
                    <a:pt x="4860" y="3908"/>
                  </a:lnTo>
                  <a:lnTo>
                    <a:pt x="4885" y="4005"/>
                  </a:lnTo>
                  <a:lnTo>
                    <a:pt x="4885" y="4103"/>
                  </a:lnTo>
                  <a:lnTo>
                    <a:pt x="4836" y="4176"/>
                  </a:lnTo>
                  <a:lnTo>
                    <a:pt x="4787" y="4250"/>
                  </a:lnTo>
                  <a:lnTo>
                    <a:pt x="4689" y="4298"/>
                  </a:lnTo>
                  <a:lnTo>
                    <a:pt x="4421" y="4347"/>
                  </a:lnTo>
                  <a:lnTo>
                    <a:pt x="4176" y="4421"/>
                  </a:lnTo>
                  <a:lnTo>
                    <a:pt x="3957" y="4518"/>
                  </a:lnTo>
                  <a:lnTo>
                    <a:pt x="3737" y="4640"/>
                  </a:lnTo>
                  <a:lnTo>
                    <a:pt x="3566" y="4787"/>
                  </a:lnTo>
                  <a:lnTo>
                    <a:pt x="3395" y="4933"/>
                  </a:lnTo>
                  <a:lnTo>
                    <a:pt x="3248" y="5080"/>
                  </a:lnTo>
                  <a:lnTo>
                    <a:pt x="3102" y="5251"/>
                  </a:lnTo>
                  <a:lnTo>
                    <a:pt x="3004" y="5422"/>
                  </a:lnTo>
                  <a:lnTo>
                    <a:pt x="2882" y="5617"/>
                  </a:lnTo>
                  <a:lnTo>
                    <a:pt x="2735" y="5984"/>
                  </a:lnTo>
                  <a:lnTo>
                    <a:pt x="2613" y="6374"/>
                  </a:lnTo>
                  <a:lnTo>
                    <a:pt x="2516" y="6765"/>
                  </a:lnTo>
                  <a:lnTo>
                    <a:pt x="2491" y="6838"/>
                  </a:lnTo>
                  <a:lnTo>
                    <a:pt x="2442" y="6912"/>
                  </a:lnTo>
                  <a:lnTo>
                    <a:pt x="2369" y="6936"/>
                  </a:lnTo>
                  <a:lnTo>
                    <a:pt x="2296" y="6961"/>
                  </a:lnTo>
                  <a:lnTo>
                    <a:pt x="2247" y="6961"/>
                  </a:lnTo>
                  <a:lnTo>
                    <a:pt x="2149" y="6912"/>
                  </a:lnTo>
                  <a:lnTo>
                    <a:pt x="2076" y="6863"/>
                  </a:lnTo>
                  <a:lnTo>
                    <a:pt x="2052" y="6765"/>
                  </a:lnTo>
                  <a:lnTo>
                    <a:pt x="2052" y="6668"/>
                  </a:lnTo>
                  <a:lnTo>
                    <a:pt x="2100" y="6374"/>
                  </a:lnTo>
                  <a:lnTo>
                    <a:pt x="2174" y="6106"/>
                  </a:lnTo>
                  <a:lnTo>
                    <a:pt x="2271" y="5837"/>
                  </a:lnTo>
                  <a:lnTo>
                    <a:pt x="2369" y="5593"/>
                  </a:lnTo>
                  <a:lnTo>
                    <a:pt x="2491" y="5349"/>
                  </a:lnTo>
                  <a:lnTo>
                    <a:pt x="2613" y="5129"/>
                  </a:lnTo>
                  <a:lnTo>
                    <a:pt x="2760" y="4933"/>
                  </a:lnTo>
                  <a:lnTo>
                    <a:pt x="2906" y="4738"/>
                  </a:lnTo>
                  <a:lnTo>
                    <a:pt x="3077" y="4567"/>
                  </a:lnTo>
                  <a:lnTo>
                    <a:pt x="3248" y="4396"/>
                  </a:lnTo>
                  <a:lnTo>
                    <a:pt x="3444" y="4250"/>
                  </a:lnTo>
                  <a:lnTo>
                    <a:pt x="3663" y="4128"/>
                  </a:lnTo>
                  <a:lnTo>
                    <a:pt x="3883" y="4030"/>
                  </a:lnTo>
                  <a:lnTo>
                    <a:pt x="4103" y="3932"/>
                  </a:lnTo>
                  <a:lnTo>
                    <a:pt x="4347" y="3859"/>
                  </a:lnTo>
                  <a:lnTo>
                    <a:pt x="4616" y="3810"/>
                  </a:lnTo>
                  <a:close/>
                  <a:moveTo>
                    <a:pt x="6374" y="0"/>
                  </a:moveTo>
                  <a:lnTo>
                    <a:pt x="6008" y="293"/>
                  </a:lnTo>
                  <a:lnTo>
                    <a:pt x="6301" y="953"/>
                  </a:lnTo>
                  <a:lnTo>
                    <a:pt x="7083" y="2687"/>
                  </a:lnTo>
                  <a:lnTo>
                    <a:pt x="6619" y="2662"/>
                  </a:lnTo>
                  <a:lnTo>
                    <a:pt x="6179" y="2638"/>
                  </a:lnTo>
                  <a:lnTo>
                    <a:pt x="5373" y="2516"/>
                  </a:lnTo>
                  <a:lnTo>
                    <a:pt x="4592" y="2516"/>
                  </a:lnTo>
                  <a:lnTo>
                    <a:pt x="4421" y="2540"/>
                  </a:lnTo>
                  <a:lnTo>
                    <a:pt x="4225" y="2589"/>
                  </a:lnTo>
                  <a:lnTo>
                    <a:pt x="4030" y="2662"/>
                  </a:lnTo>
                  <a:lnTo>
                    <a:pt x="3834" y="2735"/>
                  </a:lnTo>
                  <a:lnTo>
                    <a:pt x="3419" y="2955"/>
                  </a:lnTo>
                  <a:lnTo>
                    <a:pt x="3004" y="3175"/>
                  </a:lnTo>
                  <a:lnTo>
                    <a:pt x="2638" y="3444"/>
                  </a:lnTo>
                  <a:lnTo>
                    <a:pt x="2271" y="3712"/>
                  </a:lnTo>
                  <a:lnTo>
                    <a:pt x="1929" y="4030"/>
                  </a:lnTo>
                  <a:lnTo>
                    <a:pt x="1612" y="4347"/>
                  </a:lnTo>
                  <a:lnTo>
                    <a:pt x="1319" y="4689"/>
                  </a:lnTo>
                  <a:lnTo>
                    <a:pt x="1075" y="5056"/>
                  </a:lnTo>
                  <a:lnTo>
                    <a:pt x="830" y="5446"/>
                  </a:lnTo>
                  <a:lnTo>
                    <a:pt x="611" y="5862"/>
                  </a:lnTo>
                  <a:lnTo>
                    <a:pt x="440" y="6301"/>
                  </a:lnTo>
                  <a:lnTo>
                    <a:pt x="293" y="6741"/>
                  </a:lnTo>
                  <a:lnTo>
                    <a:pt x="171" y="7205"/>
                  </a:lnTo>
                  <a:lnTo>
                    <a:pt x="73" y="7693"/>
                  </a:lnTo>
                  <a:lnTo>
                    <a:pt x="24" y="8206"/>
                  </a:lnTo>
                  <a:lnTo>
                    <a:pt x="0" y="8719"/>
                  </a:lnTo>
                  <a:lnTo>
                    <a:pt x="24" y="9256"/>
                  </a:lnTo>
                  <a:lnTo>
                    <a:pt x="73" y="9794"/>
                  </a:lnTo>
                  <a:lnTo>
                    <a:pt x="171" y="10307"/>
                  </a:lnTo>
                  <a:lnTo>
                    <a:pt x="293" y="10795"/>
                  </a:lnTo>
                  <a:lnTo>
                    <a:pt x="464" y="11308"/>
                  </a:lnTo>
                  <a:lnTo>
                    <a:pt x="659" y="11772"/>
                  </a:lnTo>
                  <a:lnTo>
                    <a:pt x="879" y="12236"/>
                  </a:lnTo>
                  <a:lnTo>
                    <a:pt x="1123" y="12676"/>
                  </a:lnTo>
                  <a:lnTo>
                    <a:pt x="1392" y="13091"/>
                  </a:lnTo>
                  <a:lnTo>
                    <a:pt x="1710" y="13506"/>
                  </a:lnTo>
                  <a:lnTo>
                    <a:pt x="2027" y="13872"/>
                  </a:lnTo>
                  <a:lnTo>
                    <a:pt x="2393" y="14239"/>
                  </a:lnTo>
                  <a:lnTo>
                    <a:pt x="2760" y="14581"/>
                  </a:lnTo>
                  <a:lnTo>
                    <a:pt x="3151" y="14874"/>
                  </a:lnTo>
                  <a:lnTo>
                    <a:pt x="3590" y="15167"/>
                  </a:lnTo>
                  <a:lnTo>
                    <a:pt x="4030" y="15411"/>
                  </a:lnTo>
                  <a:lnTo>
                    <a:pt x="4225" y="15509"/>
                  </a:lnTo>
                  <a:lnTo>
                    <a:pt x="4421" y="15582"/>
                  </a:lnTo>
                  <a:lnTo>
                    <a:pt x="4640" y="15631"/>
                  </a:lnTo>
                  <a:lnTo>
                    <a:pt x="5275" y="15631"/>
                  </a:lnTo>
                  <a:lnTo>
                    <a:pt x="5739" y="15558"/>
                  </a:lnTo>
                  <a:lnTo>
                    <a:pt x="6668" y="15362"/>
                  </a:lnTo>
                  <a:lnTo>
                    <a:pt x="7132" y="15289"/>
                  </a:lnTo>
                  <a:lnTo>
                    <a:pt x="7376" y="15264"/>
                  </a:lnTo>
                  <a:lnTo>
                    <a:pt x="7864" y="15264"/>
                  </a:lnTo>
                  <a:lnTo>
                    <a:pt x="8108" y="15289"/>
                  </a:lnTo>
                  <a:lnTo>
                    <a:pt x="8597" y="15362"/>
                  </a:lnTo>
                  <a:lnTo>
                    <a:pt x="9549" y="15558"/>
                  </a:lnTo>
                  <a:lnTo>
                    <a:pt x="9989" y="15606"/>
                  </a:lnTo>
                  <a:lnTo>
                    <a:pt x="10209" y="15631"/>
                  </a:lnTo>
                  <a:lnTo>
                    <a:pt x="10429" y="15631"/>
                  </a:lnTo>
                  <a:lnTo>
                    <a:pt x="10648" y="15606"/>
                  </a:lnTo>
                  <a:lnTo>
                    <a:pt x="10868" y="15558"/>
                  </a:lnTo>
                  <a:lnTo>
                    <a:pt x="11064" y="15484"/>
                  </a:lnTo>
                  <a:lnTo>
                    <a:pt x="11283" y="15387"/>
                  </a:lnTo>
                  <a:lnTo>
                    <a:pt x="11723" y="15142"/>
                  </a:lnTo>
                  <a:lnTo>
                    <a:pt x="12114" y="14849"/>
                  </a:lnTo>
                  <a:lnTo>
                    <a:pt x="12529" y="14532"/>
                  </a:lnTo>
                  <a:lnTo>
                    <a:pt x="12895" y="14214"/>
                  </a:lnTo>
                  <a:lnTo>
                    <a:pt x="13237" y="13848"/>
                  </a:lnTo>
                  <a:lnTo>
                    <a:pt x="13555" y="13457"/>
                  </a:lnTo>
                  <a:lnTo>
                    <a:pt x="13872" y="13066"/>
                  </a:lnTo>
                  <a:lnTo>
                    <a:pt x="14141" y="12651"/>
                  </a:lnTo>
                  <a:lnTo>
                    <a:pt x="14385" y="12212"/>
                  </a:lnTo>
                  <a:lnTo>
                    <a:pt x="14605" y="11748"/>
                  </a:lnTo>
                  <a:lnTo>
                    <a:pt x="14800" y="11283"/>
                  </a:lnTo>
                  <a:lnTo>
                    <a:pt x="14947" y="10795"/>
                  </a:lnTo>
                  <a:lnTo>
                    <a:pt x="15069" y="10282"/>
                  </a:lnTo>
                  <a:lnTo>
                    <a:pt x="15167" y="9769"/>
                  </a:lnTo>
                  <a:lnTo>
                    <a:pt x="15216" y="9256"/>
                  </a:lnTo>
                  <a:lnTo>
                    <a:pt x="15240" y="8719"/>
                  </a:lnTo>
                  <a:lnTo>
                    <a:pt x="15216" y="8182"/>
                  </a:lnTo>
                  <a:lnTo>
                    <a:pt x="15167" y="7669"/>
                  </a:lnTo>
                  <a:lnTo>
                    <a:pt x="15069" y="7180"/>
                  </a:lnTo>
                  <a:lnTo>
                    <a:pt x="14947" y="6692"/>
                  </a:lnTo>
                  <a:lnTo>
                    <a:pt x="14776" y="6252"/>
                  </a:lnTo>
                  <a:lnTo>
                    <a:pt x="14605" y="5813"/>
                  </a:lnTo>
                  <a:lnTo>
                    <a:pt x="14385" y="5398"/>
                  </a:lnTo>
                  <a:lnTo>
                    <a:pt x="14141" y="5007"/>
                  </a:lnTo>
                  <a:lnTo>
                    <a:pt x="13848" y="4616"/>
                  </a:lnTo>
                  <a:lnTo>
                    <a:pt x="13555" y="4274"/>
                  </a:lnTo>
                  <a:lnTo>
                    <a:pt x="13213" y="3957"/>
                  </a:lnTo>
                  <a:lnTo>
                    <a:pt x="12871" y="3639"/>
                  </a:lnTo>
                  <a:lnTo>
                    <a:pt x="12505" y="3370"/>
                  </a:lnTo>
                  <a:lnTo>
                    <a:pt x="12089" y="3102"/>
                  </a:lnTo>
                  <a:lnTo>
                    <a:pt x="11674" y="2858"/>
                  </a:lnTo>
                  <a:lnTo>
                    <a:pt x="11259" y="2662"/>
                  </a:lnTo>
                  <a:lnTo>
                    <a:pt x="11064" y="2589"/>
                  </a:lnTo>
                  <a:lnTo>
                    <a:pt x="10893" y="2540"/>
                  </a:lnTo>
                  <a:lnTo>
                    <a:pt x="10697" y="2516"/>
                  </a:lnTo>
                  <a:lnTo>
                    <a:pt x="10526" y="2491"/>
                  </a:lnTo>
                  <a:lnTo>
                    <a:pt x="10111" y="2491"/>
                  </a:lnTo>
                  <a:lnTo>
                    <a:pt x="9696" y="2516"/>
                  </a:lnTo>
                  <a:lnTo>
                    <a:pt x="8841" y="2613"/>
                  </a:lnTo>
                  <a:lnTo>
                    <a:pt x="8426" y="2662"/>
                  </a:lnTo>
                  <a:lnTo>
                    <a:pt x="7986" y="2687"/>
                  </a:lnTo>
                  <a:lnTo>
                    <a:pt x="637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8" name="Shape 678"/>
          <p:cNvGrpSpPr/>
          <p:nvPr/>
        </p:nvGrpSpPr>
        <p:grpSpPr>
          <a:xfrm>
            <a:off x="4251594" y="4289073"/>
            <a:ext cx="451252" cy="432860"/>
            <a:chOff x="5241175" y="4959100"/>
            <a:chExt cx="539775" cy="517775"/>
          </a:xfrm>
        </p:grpSpPr>
        <p:sp>
          <p:nvSpPr>
            <p:cNvPr id="679" name="Shape 679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0" t="0" r="0" b="0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Shape 680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0" t="0" r="0" b="0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Shape 681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0" t="0" r="0" b="0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Shape 682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0" t="0" r="0" b="0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Shape 683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0" t="0" r="0" b="0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Shape 684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0" t="0" r="0" b="0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85" name="Shape 685"/>
          <p:cNvSpPr/>
          <p:nvPr/>
        </p:nvSpPr>
        <p:spPr>
          <a:xfrm>
            <a:off x="4842355" y="4395912"/>
            <a:ext cx="397142" cy="219513"/>
          </a:xfrm>
          <a:custGeom>
            <a:avLst/>
            <a:gdLst/>
            <a:ahLst/>
            <a:cxnLst/>
            <a:rect l="0" t="0" r="0" b="0"/>
            <a:pathLst>
              <a:path w="19002" h="10503" extrusionOk="0">
                <a:moveTo>
                  <a:pt x="17072" y="1100"/>
                </a:moveTo>
                <a:lnTo>
                  <a:pt x="17145" y="1124"/>
                </a:lnTo>
                <a:lnTo>
                  <a:pt x="17268" y="1197"/>
                </a:lnTo>
                <a:lnTo>
                  <a:pt x="17365" y="1320"/>
                </a:lnTo>
                <a:lnTo>
                  <a:pt x="17390" y="1393"/>
                </a:lnTo>
                <a:lnTo>
                  <a:pt x="17390" y="1490"/>
                </a:lnTo>
                <a:lnTo>
                  <a:pt x="17390" y="1564"/>
                </a:lnTo>
                <a:lnTo>
                  <a:pt x="17365" y="1637"/>
                </a:lnTo>
                <a:lnTo>
                  <a:pt x="17268" y="1759"/>
                </a:lnTo>
                <a:lnTo>
                  <a:pt x="17145" y="1832"/>
                </a:lnTo>
                <a:lnTo>
                  <a:pt x="17072" y="1857"/>
                </a:lnTo>
                <a:lnTo>
                  <a:pt x="16926" y="1857"/>
                </a:lnTo>
                <a:lnTo>
                  <a:pt x="16852" y="1832"/>
                </a:lnTo>
                <a:lnTo>
                  <a:pt x="16730" y="1759"/>
                </a:lnTo>
                <a:lnTo>
                  <a:pt x="16657" y="1637"/>
                </a:lnTo>
                <a:lnTo>
                  <a:pt x="16633" y="1564"/>
                </a:lnTo>
                <a:lnTo>
                  <a:pt x="16608" y="1490"/>
                </a:lnTo>
                <a:lnTo>
                  <a:pt x="16633" y="1393"/>
                </a:lnTo>
                <a:lnTo>
                  <a:pt x="16657" y="1320"/>
                </a:lnTo>
                <a:lnTo>
                  <a:pt x="16730" y="1197"/>
                </a:lnTo>
                <a:lnTo>
                  <a:pt x="16852" y="1124"/>
                </a:lnTo>
                <a:lnTo>
                  <a:pt x="16926" y="1100"/>
                </a:lnTo>
                <a:close/>
                <a:moveTo>
                  <a:pt x="15924" y="1"/>
                </a:moveTo>
                <a:lnTo>
                  <a:pt x="15656" y="25"/>
                </a:lnTo>
                <a:lnTo>
                  <a:pt x="15387" y="74"/>
                </a:lnTo>
                <a:lnTo>
                  <a:pt x="15192" y="123"/>
                </a:lnTo>
                <a:lnTo>
                  <a:pt x="14996" y="172"/>
                </a:lnTo>
                <a:lnTo>
                  <a:pt x="14801" y="269"/>
                </a:lnTo>
                <a:lnTo>
                  <a:pt x="14605" y="367"/>
                </a:lnTo>
                <a:lnTo>
                  <a:pt x="14435" y="489"/>
                </a:lnTo>
                <a:lnTo>
                  <a:pt x="14264" y="611"/>
                </a:lnTo>
                <a:lnTo>
                  <a:pt x="14093" y="758"/>
                </a:lnTo>
                <a:lnTo>
                  <a:pt x="13970" y="929"/>
                </a:lnTo>
                <a:lnTo>
                  <a:pt x="13824" y="1100"/>
                </a:lnTo>
                <a:lnTo>
                  <a:pt x="13726" y="1271"/>
                </a:lnTo>
                <a:lnTo>
                  <a:pt x="13629" y="1466"/>
                </a:lnTo>
                <a:lnTo>
                  <a:pt x="13531" y="1661"/>
                </a:lnTo>
                <a:lnTo>
                  <a:pt x="13482" y="1881"/>
                </a:lnTo>
                <a:lnTo>
                  <a:pt x="13433" y="2101"/>
                </a:lnTo>
                <a:lnTo>
                  <a:pt x="13409" y="2345"/>
                </a:lnTo>
                <a:lnTo>
                  <a:pt x="13409" y="2565"/>
                </a:lnTo>
                <a:lnTo>
                  <a:pt x="6668" y="4372"/>
                </a:lnTo>
                <a:lnTo>
                  <a:pt x="6986" y="4592"/>
                </a:lnTo>
                <a:lnTo>
                  <a:pt x="7303" y="4812"/>
                </a:lnTo>
                <a:lnTo>
                  <a:pt x="7621" y="5032"/>
                </a:lnTo>
                <a:lnTo>
                  <a:pt x="7938" y="5203"/>
                </a:lnTo>
                <a:lnTo>
                  <a:pt x="8280" y="5374"/>
                </a:lnTo>
                <a:lnTo>
                  <a:pt x="8597" y="5496"/>
                </a:lnTo>
                <a:lnTo>
                  <a:pt x="8939" y="5618"/>
                </a:lnTo>
                <a:lnTo>
                  <a:pt x="9257" y="5740"/>
                </a:lnTo>
                <a:lnTo>
                  <a:pt x="9599" y="5813"/>
                </a:lnTo>
                <a:lnTo>
                  <a:pt x="9941" y="5862"/>
                </a:lnTo>
                <a:lnTo>
                  <a:pt x="10258" y="5911"/>
                </a:lnTo>
                <a:lnTo>
                  <a:pt x="10600" y="5935"/>
                </a:lnTo>
                <a:lnTo>
                  <a:pt x="10942" y="5935"/>
                </a:lnTo>
                <a:lnTo>
                  <a:pt x="11284" y="5911"/>
                </a:lnTo>
                <a:lnTo>
                  <a:pt x="11626" y="5862"/>
                </a:lnTo>
                <a:lnTo>
                  <a:pt x="11968" y="5813"/>
                </a:lnTo>
                <a:lnTo>
                  <a:pt x="12285" y="5716"/>
                </a:lnTo>
                <a:lnTo>
                  <a:pt x="12603" y="5642"/>
                </a:lnTo>
                <a:lnTo>
                  <a:pt x="13140" y="5423"/>
                </a:lnTo>
                <a:lnTo>
                  <a:pt x="13629" y="5203"/>
                </a:lnTo>
                <a:lnTo>
                  <a:pt x="14044" y="4983"/>
                </a:lnTo>
                <a:lnTo>
                  <a:pt x="14386" y="4763"/>
                </a:lnTo>
                <a:lnTo>
                  <a:pt x="14630" y="4592"/>
                </a:lnTo>
                <a:lnTo>
                  <a:pt x="14850" y="4421"/>
                </a:lnTo>
                <a:lnTo>
                  <a:pt x="14923" y="4372"/>
                </a:lnTo>
                <a:lnTo>
                  <a:pt x="15021" y="4348"/>
                </a:lnTo>
                <a:lnTo>
                  <a:pt x="15118" y="4372"/>
                </a:lnTo>
                <a:lnTo>
                  <a:pt x="15192" y="4421"/>
                </a:lnTo>
                <a:lnTo>
                  <a:pt x="15240" y="4519"/>
                </a:lnTo>
                <a:lnTo>
                  <a:pt x="15240" y="4592"/>
                </a:lnTo>
                <a:lnTo>
                  <a:pt x="15240" y="4690"/>
                </a:lnTo>
                <a:lnTo>
                  <a:pt x="15167" y="4763"/>
                </a:lnTo>
                <a:lnTo>
                  <a:pt x="15045" y="4861"/>
                </a:lnTo>
                <a:lnTo>
                  <a:pt x="14752" y="5105"/>
                </a:lnTo>
                <a:lnTo>
                  <a:pt x="14312" y="5398"/>
                </a:lnTo>
                <a:lnTo>
                  <a:pt x="14019" y="5569"/>
                </a:lnTo>
                <a:lnTo>
                  <a:pt x="13702" y="5716"/>
                </a:lnTo>
                <a:lnTo>
                  <a:pt x="13213" y="5935"/>
                </a:lnTo>
                <a:lnTo>
                  <a:pt x="12969" y="6033"/>
                </a:lnTo>
                <a:lnTo>
                  <a:pt x="12676" y="6131"/>
                </a:lnTo>
                <a:lnTo>
                  <a:pt x="12090" y="6277"/>
                </a:lnTo>
                <a:lnTo>
                  <a:pt x="11797" y="6326"/>
                </a:lnTo>
                <a:lnTo>
                  <a:pt x="11479" y="6375"/>
                </a:lnTo>
                <a:lnTo>
                  <a:pt x="11137" y="6400"/>
                </a:lnTo>
                <a:lnTo>
                  <a:pt x="10796" y="6424"/>
                </a:lnTo>
                <a:lnTo>
                  <a:pt x="10429" y="6400"/>
                </a:lnTo>
                <a:lnTo>
                  <a:pt x="10063" y="6375"/>
                </a:lnTo>
                <a:lnTo>
                  <a:pt x="9696" y="6326"/>
                </a:lnTo>
                <a:lnTo>
                  <a:pt x="9306" y="6229"/>
                </a:lnTo>
                <a:lnTo>
                  <a:pt x="8915" y="6131"/>
                </a:lnTo>
                <a:lnTo>
                  <a:pt x="8500" y="5984"/>
                </a:lnTo>
                <a:lnTo>
                  <a:pt x="8085" y="5813"/>
                </a:lnTo>
                <a:lnTo>
                  <a:pt x="7669" y="5594"/>
                </a:lnTo>
                <a:lnTo>
                  <a:pt x="7572" y="5569"/>
                </a:lnTo>
                <a:lnTo>
                  <a:pt x="7376" y="5471"/>
                </a:lnTo>
                <a:lnTo>
                  <a:pt x="7254" y="5471"/>
                </a:lnTo>
                <a:lnTo>
                  <a:pt x="7132" y="5496"/>
                </a:lnTo>
                <a:lnTo>
                  <a:pt x="318" y="7694"/>
                </a:lnTo>
                <a:lnTo>
                  <a:pt x="245" y="7743"/>
                </a:lnTo>
                <a:lnTo>
                  <a:pt x="147" y="7792"/>
                </a:lnTo>
                <a:lnTo>
                  <a:pt x="98" y="7865"/>
                </a:lnTo>
                <a:lnTo>
                  <a:pt x="49" y="7938"/>
                </a:lnTo>
                <a:lnTo>
                  <a:pt x="1" y="8036"/>
                </a:lnTo>
                <a:lnTo>
                  <a:pt x="1" y="8134"/>
                </a:lnTo>
                <a:lnTo>
                  <a:pt x="1" y="8207"/>
                </a:lnTo>
                <a:lnTo>
                  <a:pt x="25" y="8305"/>
                </a:lnTo>
                <a:lnTo>
                  <a:pt x="98" y="8451"/>
                </a:lnTo>
                <a:lnTo>
                  <a:pt x="196" y="8549"/>
                </a:lnTo>
                <a:lnTo>
                  <a:pt x="318" y="8622"/>
                </a:lnTo>
                <a:lnTo>
                  <a:pt x="489" y="8646"/>
                </a:lnTo>
                <a:lnTo>
                  <a:pt x="611" y="8622"/>
                </a:lnTo>
                <a:lnTo>
                  <a:pt x="269" y="8793"/>
                </a:lnTo>
                <a:lnTo>
                  <a:pt x="171" y="8842"/>
                </a:lnTo>
                <a:lnTo>
                  <a:pt x="123" y="8915"/>
                </a:lnTo>
                <a:lnTo>
                  <a:pt x="49" y="8988"/>
                </a:lnTo>
                <a:lnTo>
                  <a:pt x="25" y="9086"/>
                </a:lnTo>
                <a:lnTo>
                  <a:pt x="1" y="9159"/>
                </a:lnTo>
                <a:lnTo>
                  <a:pt x="1" y="9257"/>
                </a:lnTo>
                <a:lnTo>
                  <a:pt x="1" y="9355"/>
                </a:lnTo>
                <a:lnTo>
                  <a:pt x="49" y="9452"/>
                </a:lnTo>
                <a:lnTo>
                  <a:pt x="123" y="9575"/>
                </a:lnTo>
                <a:lnTo>
                  <a:pt x="220" y="9648"/>
                </a:lnTo>
                <a:lnTo>
                  <a:pt x="342" y="9697"/>
                </a:lnTo>
                <a:lnTo>
                  <a:pt x="489" y="9721"/>
                </a:lnTo>
                <a:lnTo>
                  <a:pt x="587" y="9721"/>
                </a:lnTo>
                <a:lnTo>
                  <a:pt x="684" y="9672"/>
                </a:lnTo>
                <a:lnTo>
                  <a:pt x="855" y="9599"/>
                </a:lnTo>
                <a:lnTo>
                  <a:pt x="782" y="9721"/>
                </a:lnTo>
                <a:lnTo>
                  <a:pt x="758" y="9868"/>
                </a:lnTo>
                <a:lnTo>
                  <a:pt x="782" y="10014"/>
                </a:lnTo>
                <a:lnTo>
                  <a:pt x="831" y="10161"/>
                </a:lnTo>
                <a:lnTo>
                  <a:pt x="929" y="10258"/>
                </a:lnTo>
                <a:lnTo>
                  <a:pt x="1026" y="10307"/>
                </a:lnTo>
                <a:lnTo>
                  <a:pt x="1124" y="10356"/>
                </a:lnTo>
                <a:lnTo>
                  <a:pt x="1246" y="10380"/>
                </a:lnTo>
                <a:lnTo>
                  <a:pt x="1393" y="10356"/>
                </a:lnTo>
                <a:lnTo>
                  <a:pt x="1515" y="10283"/>
                </a:lnTo>
                <a:lnTo>
                  <a:pt x="6082" y="7303"/>
                </a:lnTo>
                <a:lnTo>
                  <a:pt x="6546" y="7523"/>
                </a:lnTo>
                <a:lnTo>
                  <a:pt x="7108" y="7743"/>
                </a:lnTo>
                <a:lnTo>
                  <a:pt x="7791" y="7987"/>
                </a:lnTo>
                <a:lnTo>
                  <a:pt x="8524" y="8207"/>
                </a:lnTo>
                <a:lnTo>
                  <a:pt x="9306" y="8402"/>
                </a:lnTo>
                <a:lnTo>
                  <a:pt x="10087" y="8549"/>
                </a:lnTo>
                <a:lnTo>
                  <a:pt x="10454" y="8598"/>
                </a:lnTo>
                <a:lnTo>
                  <a:pt x="10820" y="8646"/>
                </a:lnTo>
                <a:lnTo>
                  <a:pt x="11528" y="8646"/>
                </a:lnTo>
                <a:lnTo>
                  <a:pt x="12212" y="10356"/>
                </a:lnTo>
                <a:lnTo>
                  <a:pt x="12261" y="10405"/>
                </a:lnTo>
                <a:lnTo>
                  <a:pt x="12310" y="10454"/>
                </a:lnTo>
                <a:lnTo>
                  <a:pt x="12383" y="10478"/>
                </a:lnTo>
                <a:lnTo>
                  <a:pt x="12456" y="10503"/>
                </a:lnTo>
                <a:lnTo>
                  <a:pt x="13384" y="10503"/>
                </a:lnTo>
                <a:lnTo>
                  <a:pt x="13482" y="10478"/>
                </a:lnTo>
                <a:lnTo>
                  <a:pt x="13555" y="10454"/>
                </a:lnTo>
                <a:lnTo>
                  <a:pt x="13604" y="10405"/>
                </a:lnTo>
                <a:lnTo>
                  <a:pt x="13629" y="10332"/>
                </a:lnTo>
                <a:lnTo>
                  <a:pt x="13629" y="10234"/>
                </a:lnTo>
                <a:lnTo>
                  <a:pt x="13580" y="10161"/>
                </a:lnTo>
                <a:lnTo>
                  <a:pt x="13506" y="10087"/>
                </a:lnTo>
                <a:lnTo>
                  <a:pt x="13409" y="10087"/>
                </a:lnTo>
                <a:lnTo>
                  <a:pt x="12603" y="10014"/>
                </a:lnTo>
                <a:lnTo>
                  <a:pt x="12163" y="8646"/>
                </a:lnTo>
                <a:lnTo>
                  <a:pt x="12700" y="8598"/>
                </a:lnTo>
                <a:lnTo>
                  <a:pt x="13067" y="8549"/>
                </a:lnTo>
                <a:lnTo>
                  <a:pt x="13482" y="8475"/>
                </a:lnTo>
                <a:lnTo>
                  <a:pt x="13922" y="8378"/>
                </a:lnTo>
                <a:lnTo>
                  <a:pt x="14386" y="8280"/>
                </a:lnTo>
                <a:lnTo>
                  <a:pt x="14874" y="8109"/>
                </a:lnTo>
                <a:lnTo>
                  <a:pt x="15363" y="7914"/>
                </a:lnTo>
                <a:lnTo>
                  <a:pt x="15827" y="7670"/>
                </a:lnTo>
                <a:lnTo>
                  <a:pt x="16046" y="7547"/>
                </a:lnTo>
                <a:lnTo>
                  <a:pt x="16291" y="7376"/>
                </a:lnTo>
                <a:lnTo>
                  <a:pt x="16486" y="7205"/>
                </a:lnTo>
                <a:lnTo>
                  <a:pt x="16681" y="7035"/>
                </a:lnTo>
                <a:lnTo>
                  <a:pt x="16877" y="6839"/>
                </a:lnTo>
                <a:lnTo>
                  <a:pt x="17072" y="6619"/>
                </a:lnTo>
                <a:lnTo>
                  <a:pt x="17219" y="6375"/>
                </a:lnTo>
                <a:lnTo>
                  <a:pt x="17365" y="6131"/>
                </a:lnTo>
                <a:lnTo>
                  <a:pt x="17512" y="5862"/>
                </a:lnTo>
                <a:lnTo>
                  <a:pt x="17610" y="5569"/>
                </a:lnTo>
                <a:lnTo>
                  <a:pt x="17707" y="5276"/>
                </a:lnTo>
                <a:lnTo>
                  <a:pt x="17780" y="4959"/>
                </a:lnTo>
                <a:lnTo>
                  <a:pt x="17829" y="4592"/>
                </a:lnTo>
                <a:lnTo>
                  <a:pt x="17854" y="4226"/>
                </a:lnTo>
                <a:lnTo>
                  <a:pt x="17854" y="3884"/>
                </a:lnTo>
                <a:lnTo>
                  <a:pt x="17829" y="3444"/>
                </a:lnTo>
                <a:lnTo>
                  <a:pt x="17829" y="2980"/>
                </a:lnTo>
                <a:lnTo>
                  <a:pt x="17829" y="2760"/>
                </a:lnTo>
                <a:lnTo>
                  <a:pt x="17878" y="2590"/>
                </a:lnTo>
                <a:lnTo>
                  <a:pt x="18440" y="2370"/>
                </a:lnTo>
                <a:lnTo>
                  <a:pt x="18733" y="2272"/>
                </a:lnTo>
                <a:lnTo>
                  <a:pt x="18293" y="2125"/>
                </a:lnTo>
                <a:lnTo>
                  <a:pt x="18586" y="1979"/>
                </a:lnTo>
                <a:lnTo>
                  <a:pt x="18855" y="1857"/>
                </a:lnTo>
                <a:lnTo>
                  <a:pt x="18953" y="1808"/>
                </a:lnTo>
                <a:lnTo>
                  <a:pt x="19002" y="1759"/>
                </a:lnTo>
                <a:lnTo>
                  <a:pt x="19002" y="1710"/>
                </a:lnTo>
                <a:lnTo>
                  <a:pt x="18953" y="1686"/>
                </a:lnTo>
                <a:lnTo>
                  <a:pt x="18000" y="1271"/>
                </a:lnTo>
                <a:lnTo>
                  <a:pt x="17780" y="1026"/>
                </a:lnTo>
                <a:lnTo>
                  <a:pt x="17561" y="782"/>
                </a:lnTo>
                <a:lnTo>
                  <a:pt x="17243" y="514"/>
                </a:lnTo>
                <a:lnTo>
                  <a:pt x="17048" y="391"/>
                </a:lnTo>
                <a:lnTo>
                  <a:pt x="16852" y="269"/>
                </a:lnTo>
                <a:lnTo>
                  <a:pt x="16633" y="172"/>
                </a:lnTo>
                <a:lnTo>
                  <a:pt x="16413" y="98"/>
                </a:lnTo>
                <a:lnTo>
                  <a:pt x="16169" y="25"/>
                </a:lnTo>
                <a:lnTo>
                  <a:pt x="1592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86" name="Shape 686"/>
          <p:cNvGrpSpPr/>
          <p:nvPr/>
        </p:nvGrpSpPr>
        <p:grpSpPr>
          <a:xfrm>
            <a:off x="5458778" y="4353382"/>
            <a:ext cx="289444" cy="332833"/>
            <a:chOff x="6685175" y="5036025"/>
            <a:chExt cx="346225" cy="398125"/>
          </a:xfrm>
        </p:grpSpPr>
        <p:sp>
          <p:nvSpPr>
            <p:cNvPr id="687" name="Shape 687"/>
            <p:cNvSpPr/>
            <p:nvPr/>
          </p:nvSpPr>
          <p:spPr>
            <a:xfrm>
              <a:off x="6743800" y="5036025"/>
              <a:ext cx="105650" cy="147775"/>
            </a:xfrm>
            <a:custGeom>
              <a:avLst/>
              <a:gdLst/>
              <a:ahLst/>
              <a:cxnLst/>
              <a:rect l="0" t="0" r="0" b="0"/>
              <a:pathLst>
                <a:path w="4226" h="5911" extrusionOk="0">
                  <a:moveTo>
                    <a:pt x="2931" y="1"/>
                  </a:moveTo>
                  <a:lnTo>
                    <a:pt x="2736" y="25"/>
                  </a:lnTo>
                  <a:lnTo>
                    <a:pt x="2516" y="74"/>
                  </a:lnTo>
                  <a:lnTo>
                    <a:pt x="2272" y="147"/>
                  </a:lnTo>
                  <a:lnTo>
                    <a:pt x="2027" y="269"/>
                  </a:lnTo>
                  <a:lnTo>
                    <a:pt x="1783" y="416"/>
                  </a:lnTo>
                  <a:lnTo>
                    <a:pt x="1539" y="611"/>
                  </a:lnTo>
                  <a:lnTo>
                    <a:pt x="1319" y="807"/>
                  </a:lnTo>
                  <a:lnTo>
                    <a:pt x="1075" y="1026"/>
                  </a:lnTo>
                  <a:lnTo>
                    <a:pt x="855" y="1271"/>
                  </a:lnTo>
                  <a:lnTo>
                    <a:pt x="660" y="1539"/>
                  </a:lnTo>
                  <a:lnTo>
                    <a:pt x="489" y="1808"/>
                  </a:lnTo>
                  <a:lnTo>
                    <a:pt x="318" y="2101"/>
                  </a:lnTo>
                  <a:lnTo>
                    <a:pt x="196" y="2370"/>
                  </a:lnTo>
                  <a:lnTo>
                    <a:pt x="98" y="2663"/>
                  </a:lnTo>
                  <a:lnTo>
                    <a:pt x="25" y="2956"/>
                  </a:lnTo>
                  <a:lnTo>
                    <a:pt x="0" y="3249"/>
                  </a:lnTo>
                  <a:lnTo>
                    <a:pt x="0" y="3517"/>
                  </a:lnTo>
                  <a:lnTo>
                    <a:pt x="49" y="3786"/>
                  </a:lnTo>
                  <a:lnTo>
                    <a:pt x="122" y="4055"/>
                  </a:lnTo>
                  <a:lnTo>
                    <a:pt x="196" y="4299"/>
                  </a:lnTo>
                  <a:lnTo>
                    <a:pt x="293" y="4543"/>
                  </a:lnTo>
                  <a:lnTo>
                    <a:pt x="415" y="4763"/>
                  </a:lnTo>
                  <a:lnTo>
                    <a:pt x="562" y="4958"/>
                  </a:lnTo>
                  <a:lnTo>
                    <a:pt x="708" y="5154"/>
                  </a:lnTo>
                  <a:lnTo>
                    <a:pt x="855" y="5325"/>
                  </a:lnTo>
                  <a:lnTo>
                    <a:pt x="1026" y="5471"/>
                  </a:lnTo>
                  <a:lnTo>
                    <a:pt x="1221" y="5618"/>
                  </a:lnTo>
                  <a:lnTo>
                    <a:pt x="1392" y="5716"/>
                  </a:lnTo>
                  <a:lnTo>
                    <a:pt x="1588" y="5813"/>
                  </a:lnTo>
                  <a:lnTo>
                    <a:pt x="1807" y="5862"/>
                  </a:lnTo>
                  <a:lnTo>
                    <a:pt x="2003" y="5911"/>
                  </a:lnTo>
                  <a:lnTo>
                    <a:pt x="2442" y="5911"/>
                  </a:lnTo>
                  <a:lnTo>
                    <a:pt x="2662" y="5862"/>
                  </a:lnTo>
                  <a:lnTo>
                    <a:pt x="2858" y="5789"/>
                  </a:lnTo>
                  <a:lnTo>
                    <a:pt x="3053" y="5716"/>
                  </a:lnTo>
                  <a:lnTo>
                    <a:pt x="3224" y="5593"/>
                  </a:lnTo>
                  <a:lnTo>
                    <a:pt x="3395" y="5471"/>
                  </a:lnTo>
                  <a:lnTo>
                    <a:pt x="3541" y="5300"/>
                  </a:lnTo>
                  <a:lnTo>
                    <a:pt x="3688" y="5129"/>
                  </a:lnTo>
                  <a:lnTo>
                    <a:pt x="3810" y="4934"/>
                  </a:lnTo>
                  <a:lnTo>
                    <a:pt x="3932" y="4739"/>
                  </a:lnTo>
                  <a:lnTo>
                    <a:pt x="4030" y="4519"/>
                  </a:lnTo>
                  <a:lnTo>
                    <a:pt x="4103" y="4275"/>
                  </a:lnTo>
                  <a:lnTo>
                    <a:pt x="4152" y="4030"/>
                  </a:lnTo>
                  <a:lnTo>
                    <a:pt x="4201" y="3786"/>
                  </a:lnTo>
                  <a:lnTo>
                    <a:pt x="4225" y="3517"/>
                  </a:lnTo>
                  <a:lnTo>
                    <a:pt x="4201" y="3249"/>
                  </a:lnTo>
                  <a:lnTo>
                    <a:pt x="4176" y="2980"/>
                  </a:lnTo>
                  <a:lnTo>
                    <a:pt x="4054" y="1881"/>
                  </a:lnTo>
                  <a:lnTo>
                    <a:pt x="3957" y="1368"/>
                  </a:lnTo>
                  <a:lnTo>
                    <a:pt x="3835" y="904"/>
                  </a:lnTo>
                  <a:lnTo>
                    <a:pt x="3737" y="684"/>
                  </a:lnTo>
                  <a:lnTo>
                    <a:pt x="3664" y="513"/>
                  </a:lnTo>
                  <a:lnTo>
                    <a:pt x="3541" y="342"/>
                  </a:lnTo>
                  <a:lnTo>
                    <a:pt x="3419" y="220"/>
                  </a:lnTo>
                  <a:lnTo>
                    <a:pt x="3273" y="123"/>
                  </a:lnTo>
                  <a:lnTo>
                    <a:pt x="3126" y="49"/>
                  </a:lnTo>
                  <a:lnTo>
                    <a:pt x="293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Shape 688"/>
            <p:cNvSpPr/>
            <p:nvPr/>
          </p:nvSpPr>
          <p:spPr>
            <a:xfrm>
              <a:off x="6685175" y="5152025"/>
              <a:ext cx="84275" cy="117275"/>
            </a:xfrm>
            <a:custGeom>
              <a:avLst/>
              <a:gdLst/>
              <a:ahLst/>
              <a:cxnLst/>
              <a:rect l="0" t="0" r="0" b="0"/>
              <a:pathLst>
                <a:path w="3371" h="4691" extrusionOk="0">
                  <a:moveTo>
                    <a:pt x="1368" y="1"/>
                  </a:moveTo>
                  <a:lnTo>
                    <a:pt x="1197" y="25"/>
                  </a:lnTo>
                  <a:lnTo>
                    <a:pt x="1026" y="99"/>
                  </a:lnTo>
                  <a:lnTo>
                    <a:pt x="855" y="172"/>
                  </a:lnTo>
                  <a:lnTo>
                    <a:pt x="709" y="270"/>
                  </a:lnTo>
                  <a:lnTo>
                    <a:pt x="562" y="392"/>
                  </a:lnTo>
                  <a:lnTo>
                    <a:pt x="440" y="538"/>
                  </a:lnTo>
                  <a:lnTo>
                    <a:pt x="318" y="685"/>
                  </a:lnTo>
                  <a:lnTo>
                    <a:pt x="220" y="856"/>
                  </a:lnTo>
                  <a:lnTo>
                    <a:pt x="147" y="1051"/>
                  </a:lnTo>
                  <a:lnTo>
                    <a:pt x="74" y="1247"/>
                  </a:lnTo>
                  <a:lnTo>
                    <a:pt x="49" y="1442"/>
                  </a:lnTo>
                  <a:lnTo>
                    <a:pt x="1" y="1662"/>
                  </a:lnTo>
                  <a:lnTo>
                    <a:pt x="1" y="1882"/>
                  </a:lnTo>
                  <a:lnTo>
                    <a:pt x="1" y="2101"/>
                  </a:lnTo>
                  <a:lnTo>
                    <a:pt x="25" y="2346"/>
                  </a:lnTo>
                  <a:lnTo>
                    <a:pt x="74" y="2565"/>
                  </a:lnTo>
                  <a:lnTo>
                    <a:pt x="147" y="2810"/>
                  </a:lnTo>
                  <a:lnTo>
                    <a:pt x="220" y="3054"/>
                  </a:lnTo>
                  <a:lnTo>
                    <a:pt x="342" y="3274"/>
                  </a:lnTo>
                  <a:lnTo>
                    <a:pt x="440" y="3493"/>
                  </a:lnTo>
                  <a:lnTo>
                    <a:pt x="587" y="3689"/>
                  </a:lnTo>
                  <a:lnTo>
                    <a:pt x="733" y="3860"/>
                  </a:lnTo>
                  <a:lnTo>
                    <a:pt x="880" y="4031"/>
                  </a:lnTo>
                  <a:lnTo>
                    <a:pt x="1051" y="4177"/>
                  </a:lnTo>
                  <a:lnTo>
                    <a:pt x="1222" y="4324"/>
                  </a:lnTo>
                  <a:lnTo>
                    <a:pt x="1393" y="4422"/>
                  </a:lnTo>
                  <a:lnTo>
                    <a:pt x="1564" y="4519"/>
                  </a:lnTo>
                  <a:lnTo>
                    <a:pt x="1759" y="4592"/>
                  </a:lnTo>
                  <a:lnTo>
                    <a:pt x="1954" y="4641"/>
                  </a:lnTo>
                  <a:lnTo>
                    <a:pt x="2125" y="4690"/>
                  </a:lnTo>
                  <a:lnTo>
                    <a:pt x="2516" y="4690"/>
                  </a:lnTo>
                  <a:lnTo>
                    <a:pt x="2687" y="4641"/>
                  </a:lnTo>
                  <a:lnTo>
                    <a:pt x="2882" y="4592"/>
                  </a:lnTo>
                  <a:lnTo>
                    <a:pt x="3029" y="4495"/>
                  </a:lnTo>
                  <a:lnTo>
                    <a:pt x="3151" y="4397"/>
                  </a:lnTo>
                  <a:lnTo>
                    <a:pt x="3249" y="4299"/>
                  </a:lnTo>
                  <a:lnTo>
                    <a:pt x="3322" y="4153"/>
                  </a:lnTo>
                  <a:lnTo>
                    <a:pt x="3371" y="4006"/>
                  </a:lnTo>
                  <a:lnTo>
                    <a:pt x="3371" y="3860"/>
                  </a:lnTo>
                  <a:lnTo>
                    <a:pt x="3371" y="3689"/>
                  </a:lnTo>
                  <a:lnTo>
                    <a:pt x="3347" y="3518"/>
                  </a:lnTo>
                  <a:lnTo>
                    <a:pt x="3249" y="3127"/>
                  </a:lnTo>
                  <a:lnTo>
                    <a:pt x="3078" y="2712"/>
                  </a:lnTo>
                  <a:lnTo>
                    <a:pt x="2712" y="1808"/>
                  </a:lnTo>
                  <a:lnTo>
                    <a:pt x="2370" y="953"/>
                  </a:lnTo>
                  <a:lnTo>
                    <a:pt x="2199" y="612"/>
                  </a:lnTo>
                  <a:lnTo>
                    <a:pt x="2028" y="343"/>
                  </a:lnTo>
                  <a:lnTo>
                    <a:pt x="1954" y="221"/>
                  </a:lnTo>
                  <a:lnTo>
                    <a:pt x="1857" y="123"/>
                  </a:lnTo>
                  <a:lnTo>
                    <a:pt x="1735" y="74"/>
                  </a:lnTo>
                  <a:lnTo>
                    <a:pt x="1637" y="25"/>
                  </a:lnTo>
                  <a:lnTo>
                    <a:pt x="149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Shape 689"/>
            <p:cNvSpPr/>
            <p:nvPr/>
          </p:nvSpPr>
          <p:spPr>
            <a:xfrm>
              <a:off x="6871400" y="5038475"/>
              <a:ext cx="105650" cy="145325"/>
            </a:xfrm>
            <a:custGeom>
              <a:avLst/>
              <a:gdLst/>
              <a:ahLst/>
              <a:cxnLst/>
              <a:rect l="0" t="0" r="0" b="0"/>
              <a:pathLst>
                <a:path w="4226" h="5813" extrusionOk="0">
                  <a:moveTo>
                    <a:pt x="1295" y="0"/>
                  </a:moveTo>
                  <a:lnTo>
                    <a:pt x="1100" y="49"/>
                  </a:lnTo>
                  <a:lnTo>
                    <a:pt x="953" y="98"/>
                  </a:lnTo>
                  <a:lnTo>
                    <a:pt x="807" y="196"/>
                  </a:lnTo>
                  <a:lnTo>
                    <a:pt x="684" y="318"/>
                  </a:lnTo>
                  <a:lnTo>
                    <a:pt x="587" y="464"/>
                  </a:lnTo>
                  <a:lnTo>
                    <a:pt x="489" y="660"/>
                  </a:lnTo>
                  <a:lnTo>
                    <a:pt x="391" y="855"/>
                  </a:lnTo>
                  <a:lnTo>
                    <a:pt x="269" y="1295"/>
                  </a:lnTo>
                  <a:lnTo>
                    <a:pt x="172" y="1808"/>
                  </a:lnTo>
                  <a:lnTo>
                    <a:pt x="49" y="2882"/>
                  </a:lnTo>
                  <a:lnTo>
                    <a:pt x="1" y="3151"/>
                  </a:lnTo>
                  <a:lnTo>
                    <a:pt x="1" y="3419"/>
                  </a:lnTo>
                  <a:lnTo>
                    <a:pt x="25" y="3688"/>
                  </a:lnTo>
                  <a:lnTo>
                    <a:pt x="74" y="3932"/>
                  </a:lnTo>
                  <a:lnTo>
                    <a:pt x="123" y="4177"/>
                  </a:lnTo>
                  <a:lnTo>
                    <a:pt x="196" y="4421"/>
                  </a:lnTo>
                  <a:lnTo>
                    <a:pt x="294" y="4641"/>
                  </a:lnTo>
                  <a:lnTo>
                    <a:pt x="416" y="4836"/>
                  </a:lnTo>
                  <a:lnTo>
                    <a:pt x="538" y="5031"/>
                  </a:lnTo>
                  <a:lnTo>
                    <a:pt x="684" y="5202"/>
                  </a:lnTo>
                  <a:lnTo>
                    <a:pt x="831" y="5373"/>
                  </a:lnTo>
                  <a:lnTo>
                    <a:pt x="1002" y="5495"/>
                  </a:lnTo>
                  <a:lnTo>
                    <a:pt x="1173" y="5618"/>
                  </a:lnTo>
                  <a:lnTo>
                    <a:pt x="1368" y="5691"/>
                  </a:lnTo>
                  <a:lnTo>
                    <a:pt x="1588" y="5764"/>
                  </a:lnTo>
                  <a:lnTo>
                    <a:pt x="1783" y="5813"/>
                  </a:lnTo>
                  <a:lnTo>
                    <a:pt x="2223" y="5813"/>
                  </a:lnTo>
                  <a:lnTo>
                    <a:pt x="2418" y="5764"/>
                  </a:lnTo>
                  <a:lnTo>
                    <a:pt x="2638" y="5715"/>
                  </a:lnTo>
                  <a:lnTo>
                    <a:pt x="2834" y="5618"/>
                  </a:lnTo>
                  <a:lnTo>
                    <a:pt x="3005" y="5520"/>
                  </a:lnTo>
                  <a:lnTo>
                    <a:pt x="3200" y="5373"/>
                  </a:lnTo>
                  <a:lnTo>
                    <a:pt x="3371" y="5227"/>
                  </a:lnTo>
                  <a:lnTo>
                    <a:pt x="3517" y="5056"/>
                  </a:lnTo>
                  <a:lnTo>
                    <a:pt x="3664" y="4860"/>
                  </a:lnTo>
                  <a:lnTo>
                    <a:pt x="3811" y="4665"/>
                  </a:lnTo>
                  <a:lnTo>
                    <a:pt x="3933" y="4445"/>
                  </a:lnTo>
                  <a:lnTo>
                    <a:pt x="4030" y="4201"/>
                  </a:lnTo>
                  <a:lnTo>
                    <a:pt x="4104" y="3957"/>
                  </a:lnTo>
                  <a:lnTo>
                    <a:pt x="4177" y="3688"/>
                  </a:lnTo>
                  <a:lnTo>
                    <a:pt x="4226" y="3419"/>
                  </a:lnTo>
                  <a:lnTo>
                    <a:pt x="4226" y="3151"/>
                  </a:lnTo>
                  <a:lnTo>
                    <a:pt x="4201" y="2858"/>
                  </a:lnTo>
                  <a:lnTo>
                    <a:pt x="4128" y="2589"/>
                  </a:lnTo>
                  <a:lnTo>
                    <a:pt x="4030" y="2296"/>
                  </a:lnTo>
                  <a:lnTo>
                    <a:pt x="3908" y="2027"/>
                  </a:lnTo>
                  <a:lnTo>
                    <a:pt x="3737" y="1734"/>
                  </a:lnTo>
                  <a:lnTo>
                    <a:pt x="3566" y="1490"/>
                  </a:lnTo>
                  <a:lnTo>
                    <a:pt x="3371" y="1221"/>
                  </a:lnTo>
                  <a:lnTo>
                    <a:pt x="3151" y="1002"/>
                  </a:lnTo>
                  <a:lnTo>
                    <a:pt x="2907" y="782"/>
                  </a:lnTo>
                  <a:lnTo>
                    <a:pt x="2687" y="586"/>
                  </a:lnTo>
                  <a:lnTo>
                    <a:pt x="2443" y="415"/>
                  </a:lnTo>
                  <a:lnTo>
                    <a:pt x="2199" y="269"/>
                  </a:lnTo>
                  <a:lnTo>
                    <a:pt x="1954" y="147"/>
                  </a:lnTo>
                  <a:lnTo>
                    <a:pt x="1710" y="74"/>
                  </a:lnTo>
                  <a:lnTo>
                    <a:pt x="1490" y="25"/>
                  </a:lnTo>
                  <a:lnTo>
                    <a:pt x="129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Shape 690"/>
            <p:cNvSpPr/>
            <p:nvPr/>
          </p:nvSpPr>
          <p:spPr>
            <a:xfrm>
              <a:off x="6944050" y="5155700"/>
              <a:ext cx="87350" cy="116025"/>
            </a:xfrm>
            <a:custGeom>
              <a:avLst/>
              <a:gdLst/>
              <a:ahLst/>
              <a:cxnLst/>
              <a:rect l="0" t="0" r="0" b="0"/>
              <a:pathLst>
                <a:path w="3494" h="4641" extrusionOk="0">
                  <a:moveTo>
                    <a:pt x="1979" y="0"/>
                  </a:moveTo>
                  <a:lnTo>
                    <a:pt x="1857" y="49"/>
                  </a:lnTo>
                  <a:lnTo>
                    <a:pt x="1735" y="98"/>
                  </a:lnTo>
                  <a:lnTo>
                    <a:pt x="1637" y="196"/>
                  </a:lnTo>
                  <a:lnTo>
                    <a:pt x="1540" y="294"/>
                  </a:lnTo>
                  <a:lnTo>
                    <a:pt x="1369" y="562"/>
                  </a:lnTo>
                  <a:lnTo>
                    <a:pt x="1173" y="904"/>
                  </a:lnTo>
                  <a:lnTo>
                    <a:pt x="782" y="1735"/>
                  </a:lnTo>
                  <a:lnTo>
                    <a:pt x="367" y="2614"/>
                  </a:lnTo>
                  <a:lnTo>
                    <a:pt x="196" y="3005"/>
                  </a:lnTo>
                  <a:lnTo>
                    <a:pt x="74" y="3395"/>
                  </a:lnTo>
                  <a:lnTo>
                    <a:pt x="25" y="3566"/>
                  </a:lnTo>
                  <a:lnTo>
                    <a:pt x="1" y="3737"/>
                  </a:lnTo>
                  <a:lnTo>
                    <a:pt x="25" y="3908"/>
                  </a:lnTo>
                  <a:lnTo>
                    <a:pt x="50" y="4055"/>
                  </a:lnTo>
                  <a:lnTo>
                    <a:pt x="99" y="4177"/>
                  </a:lnTo>
                  <a:lnTo>
                    <a:pt x="196" y="4299"/>
                  </a:lnTo>
                  <a:lnTo>
                    <a:pt x="318" y="4397"/>
                  </a:lnTo>
                  <a:lnTo>
                    <a:pt x="465" y="4494"/>
                  </a:lnTo>
                  <a:lnTo>
                    <a:pt x="636" y="4568"/>
                  </a:lnTo>
                  <a:lnTo>
                    <a:pt x="831" y="4616"/>
                  </a:lnTo>
                  <a:lnTo>
                    <a:pt x="1027" y="4641"/>
                  </a:lnTo>
                  <a:lnTo>
                    <a:pt x="1198" y="4641"/>
                  </a:lnTo>
                  <a:lnTo>
                    <a:pt x="1393" y="4616"/>
                  </a:lnTo>
                  <a:lnTo>
                    <a:pt x="1588" y="4568"/>
                  </a:lnTo>
                  <a:lnTo>
                    <a:pt x="1784" y="4494"/>
                  </a:lnTo>
                  <a:lnTo>
                    <a:pt x="1955" y="4421"/>
                  </a:lnTo>
                  <a:lnTo>
                    <a:pt x="2150" y="4323"/>
                  </a:lnTo>
                  <a:lnTo>
                    <a:pt x="2321" y="4201"/>
                  </a:lnTo>
                  <a:lnTo>
                    <a:pt x="2492" y="4055"/>
                  </a:lnTo>
                  <a:lnTo>
                    <a:pt x="2663" y="3884"/>
                  </a:lnTo>
                  <a:lnTo>
                    <a:pt x="2810" y="3713"/>
                  </a:lnTo>
                  <a:lnTo>
                    <a:pt x="2956" y="3517"/>
                  </a:lnTo>
                  <a:lnTo>
                    <a:pt x="3078" y="3322"/>
                  </a:lnTo>
                  <a:lnTo>
                    <a:pt x="3200" y="3102"/>
                  </a:lnTo>
                  <a:lnTo>
                    <a:pt x="3298" y="2882"/>
                  </a:lnTo>
                  <a:lnTo>
                    <a:pt x="3371" y="2638"/>
                  </a:lnTo>
                  <a:lnTo>
                    <a:pt x="3420" y="2418"/>
                  </a:lnTo>
                  <a:lnTo>
                    <a:pt x="3469" y="2174"/>
                  </a:lnTo>
                  <a:lnTo>
                    <a:pt x="3493" y="1954"/>
                  </a:lnTo>
                  <a:lnTo>
                    <a:pt x="3493" y="1735"/>
                  </a:lnTo>
                  <a:lnTo>
                    <a:pt x="3469" y="1515"/>
                  </a:lnTo>
                  <a:lnTo>
                    <a:pt x="3445" y="1319"/>
                  </a:lnTo>
                  <a:lnTo>
                    <a:pt x="3396" y="1124"/>
                  </a:lnTo>
                  <a:lnTo>
                    <a:pt x="3322" y="929"/>
                  </a:lnTo>
                  <a:lnTo>
                    <a:pt x="3249" y="758"/>
                  </a:lnTo>
                  <a:lnTo>
                    <a:pt x="3127" y="587"/>
                  </a:lnTo>
                  <a:lnTo>
                    <a:pt x="3005" y="440"/>
                  </a:lnTo>
                  <a:lnTo>
                    <a:pt x="2883" y="318"/>
                  </a:lnTo>
                  <a:lnTo>
                    <a:pt x="2736" y="196"/>
                  </a:lnTo>
                  <a:lnTo>
                    <a:pt x="2565" y="98"/>
                  </a:lnTo>
                  <a:lnTo>
                    <a:pt x="2394" y="49"/>
                  </a:lnTo>
                  <a:lnTo>
                    <a:pt x="22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Shape 691"/>
            <p:cNvSpPr/>
            <p:nvPr/>
          </p:nvSpPr>
          <p:spPr>
            <a:xfrm>
              <a:off x="6727300" y="5185625"/>
              <a:ext cx="263800" cy="248525"/>
            </a:xfrm>
            <a:custGeom>
              <a:avLst/>
              <a:gdLst/>
              <a:ahLst/>
              <a:cxnLst/>
              <a:rect l="0" t="0" r="0" b="0"/>
              <a:pathLst>
                <a:path w="10552" h="9941" extrusionOk="0">
                  <a:moveTo>
                    <a:pt x="5252" y="0"/>
                  </a:moveTo>
                  <a:lnTo>
                    <a:pt x="4959" y="25"/>
                  </a:lnTo>
                  <a:lnTo>
                    <a:pt x="4666" y="73"/>
                  </a:lnTo>
                  <a:lnTo>
                    <a:pt x="4372" y="171"/>
                  </a:lnTo>
                  <a:lnTo>
                    <a:pt x="4104" y="293"/>
                  </a:lnTo>
                  <a:lnTo>
                    <a:pt x="3835" y="464"/>
                  </a:lnTo>
                  <a:lnTo>
                    <a:pt x="3591" y="635"/>
                  </a:lnTo>
                  <a:lnTo>
                    <a:pt x="3371" y="855"/>
                  </a:lnTo>
                  <a:lnTo>
                    <a:pt x="3176" y="1124"/>
                  </a:lnTo>
                  <a:lnTo>
                    <a:pt x="3029" y="1343"/>
                  </a:lnTo>
                  <a:lnTo>
                    <a:pt x="2907" y="1612"/>
                  </a:lnTo>
                  <a:lnTo>
                    <a:pt x="2809" y="1856"/>
                  </a:lnTo>
                  <a:lnTo>
                    <a:pt x="2736" y="2125"/>
                  </a:lnTo>
                  <a:lnTo>
                    <a:pt x="2565" y="2662"/>
                  </a:lnTo>
                  <a:lnTo>
                    <a:pt x="2492" y="2931"/>
                  </a:lnTo>
                  <a:lnTo>
                    <a:pt x="2394" y="3200"/>
                  </a:lnTo>
                  <a:lnTo>
                    <a:pt x="2248" y="3444"/>
                  </a:lnTo>
                  <a:lnTo>
                    <a:pt x="2101" y="3688"/>
                  </a:lnTo>
                  <a:lnTo>
                    <a:pt x="1906" y="3908"/>
                  </a:lnTo>
                  <a:lnTo>
                    <a:pt x="1735" y="4103"/>
                  </a:lnTo>
                  <a:lnTo>
                    <a:pt x="1320" y="4470"/>
                  </a:lnTo>
                  <a:lnTo>
                    <a:pt x="904" y="4860"/>
                  </a:lnTo>
                  <a:lnTo>
                    <a:pt x="709" y="5080"/>
                  </a:lnTo>
                  <a:lnTo>
                    <a:pt x="514" y="5324"/>
                  </a:lnTo>
                  <a:lnTo>
                    <a:pt x="367" y="5569"/>
                  </a:lnTo>
                  <a:lnTo>
                    <a:pt x="245" y="5837"/>
                  </a:lnTo>
                  <a:lnTo>
                    <a:pt x="147" y="6130"/>
                  </a:lnTo>
                  <a:lnTo>
                    <a:pt x="74" y="6423"/>
                  </a:lnTo>
                  <a:lnTo>
                    <a:pt x="25" y="6741"/>
                  </a:lnTo>
                  <a:lnTo>
                    <a:pt x="1" y="7034"/>
                  </a:lnTo>
                  <a:lnTo>
                    <a:pt x="25" y="7327"/>
                  </a:lnTo>
                  <a:lnTo>
                    <a:pt x="50" y="7620"/>
                  </a:lnTo>
                  <a:lnTo>
                    <a:pt x="123" y="7889"/>
                  </a:lnTo>
                  <a:lnTo>
                    <a:pt x="221" y="8158"/>
                  </a:lnTo>
                  <a:lnTo>
                    <a:pt x="318" y="8426"/>
                  </a:lnTo>
                  <a:lnTo>
                    <a:pt x="440" y="8646"/>
                  </a:lnTo>
                  <a:lnTo>
                    <a:pt x="611" y="8890"/>
                  </a:lnTo>
                  <a:lnTo>
                    <a:pt x="782" y="9086"/>
                  </a:lnTo>
                  <a:lnTo>
                    <a:pt x="953" y="9281"/>
                  </a:lnTo>
                  <a:lnTo>
                    <a:pt x="1149" y="9428"/>
                  </a:lnTo>
                  <a:lnTo>
                    <a:pt x="1368" y="9574"/>
                  </a:lnTo>
                  <a:lnTo>
                    <a:pt x="1613" y="9696"/>
                  </a:lnTo>
                  <a:lnTo>
                    <a:pt x="1857" y="9794"/>
                  </a:lnTo>
                  <a:lnTo>
                    <a:pt x="2101" y="9867"/>
                  </a:lnTo>
                  <a:lnTo>
                    <a:pt x="2370" y="9916"/>
                  </a:lnTo>
                  <a:lnTo>
                    <a:pt x="2614" y="9940"/>
                  </a:lnTo>
                  <a:lnTo>
                    <a:pt x="2980" y="9916"/>
                  </a:lnTo>
                  <a:lnTo>
                    <a:pt x="3347" y="9818"/>
                  </a:lnTo>
                  <a:lnTo>
                    <a:pt x="3689" y="9696"/>
                  </a:lnTo>
                  <a:lnTo>
                    <a:pt x="4006" y="9501"/>
                  </a:lnTo>
                  <a:lnTo>
                    <a:pt x="4153" y="9403"/>
                  </a:lnTo>
                  <a:lnTo>
                    <a:pt x="4299" y="9330"/>
                  </a:lnTo>
                  <a:lnTo>
                    <a:pt x="4446" y="9305"/>
                  </a:lnTo>
                  <a:lnTo>
                    <a:pt x="4592" y="9257"/>
                  </a:lnTo>
                  <a:lnTo>
                    <a:pt x="4910" y="9232"/>
                  </a:lnTo>
                  <a:lnTo>
                    <a:pt x="5642" y="9232"/>
                  </a:lnTo>
                  <a:lnTo>
                    <a:pt x="5960" y="9257"/>
                  </a:lnTo>
                  <a:lnTo>
                    <a:pt x="6106" y="9305"/>
                  </a:lnTo>
                  <a:lnTo>
                    <a:pt x="6253" y="9330"/>
                  </a:lnTo>
                  <a:lnTo>
                    <a:pt x="6400" y="9403"/>
                  </a:lnTo>
                  <a:lnTo>
                    <a:pt x="6546" y="9501"/>
                  </a:lnTo>
                  <a:lnTo>
                    <a:pt x="6864" y="9696"/>
                  </a:lnTo>
                  <a:lnTo>
                    <a:pt x="7206" y="9818"/>
                  </a:lnTo>
                  <a:lnTo>
                    <a:pt x="7572" y="9916"/>
                  </a:lnTo>
                  <a:lnTo>
                    <a:pt x="7938" y="9940"/>
                  </a:lnTo>
                  <a:lnTo>
                    <a:pt x="8207" y="9916"/>
                  </a:lnTo>
                  <a:lnTo>
                    <a:pt x="8451" y="9867"/>
                  </a:lnTo>
                  <a:lnTo>
                    <a:pt x="8695" y="9794"/>
                  </a:lnTo>
                  <a:lnTo>
                    <a:pt x="8940" y="9696"/>
                  </a:lnTo>
                  <a:lnTo>
                    <a:pt x="9184" y="9574"/>
                  </a:lnTo>
                  <a:lnTo>
                    <a:pt x="9404" y="9428"/>
                  </a:lnTo>
                  <a:lnTo>
                    <a:pt x="9599" y="9281"/>
                  </a:lnTo>
                  <a:lnTo>
                    <a:pt x="9770" y="9086"/>
                  </a:lnTo>
                  <a:lnTo>
                    <a:pt x="9941" y="8890"/>
                  </a:lnTo>
                  <a:lnTo>
                    <a:pt x="10112" y="8646"/>
                  </a:lnTo>
                  <a:lnTo>
                    <a:pt x="10234" y="8426"/>
                  </a:lnTo>
                  <a:lnTo>
                    <a:pt x="10332" y="8158"/>
                  </a:lnTo>
                  <a:lnTo>
                    <a:pt x="10429" y="7889"/>
                  </a:lnTo>
                  <a:lnTo>
                    <a:pt x="10503" y="7620"/>
                  </a:lnTo>
                  <a:lnTo>
                    <a:pt x="10527" y="7327"/>
                  </a:lnTo>
                  <a:lnTo>
                    <a:pt x="10551" y="7034"/>
                  </a:lnTo>
                  <a:lnTo>
                    <a:pt x="10527" y="6741"/>
                  </a:lnTo>
                  <a:lnTo>
                    <a:pt x="10478" y="6423"/>
                  </a:lnTo>
                  <a:lnTo>
                    <a:pt x="10405" y="6130"/>
                  </a:lnTo>
                  <a:lnTo>
                    <a:pt x="10307" y="5837"/>
                  </a:lnTo>
                  <a:lnTo>
                    <a:pt x="10185" y="5569"/>
                  </a:lnTo>
                  <a:lnTo>
                    <a:pt x="10039" y="5324"/>
                  </a:lnTo>
                  <a:lnTo>
                    <a:pt x="9843" y="5080"/>
                  </a:lnTo>
                  <a:lnTo>
                    <a:pt x="9648" y="4860"/>
                  </a:lnTo>
                  <a:lnTo>
                    <a:pt x="9233" y="4470"/>
                  </a:lnTo>
                  <a:lnTo>
                    <a:pt x="8817" y="4103"/>
                  </a:lnTo>
                  <a:lnTo>
                    <a:pt x="8646" y="3908"/>
                  </a:lnTo>
                  <a:lnTo>
                    <a:pt x="8451" y="3688"/>
                  </a:lnTo>
                  <a:lnTo>
                    <a:pt x="8305" y="3444"/>
                  </a:lnTo>
                  <a:lnTo>
                    <a:pt x="8158" y="3200"/>
                  </a:lnTo>
                  <a:lnTo>
                    <a:pt x="8060" y="2931"/>
                  </a:lnTo>
                  <a:lnTo>
                    <a:pt x="7963" y="2662"/>
                  </a:lnTo>
                  <a:lnTo>
                    <a:pt x="7816" y="2125"/>
                  </a:lnTo>
                  <a:lnTo>
                    <a:pt x="7743" y="1856"/>
                  </a:lnTo>
                  <a:lnTo>
                    <a:pt x="7645" y="1612"/>
                  </a:lnTo>
                  <a:lnTo>
                    <a:pt x="7523" y="1343"/>
                  </a:lnTo>
                  <a:lnTo>
                    <a:pt x="7376" y="1124"/>
                  </a:lnTo>
                  <a:lnTo>
                    <a:pt x="7181" y="855"/>
                  </a:lnTo>
                  <a:lnTo>
                    <a:pt x="6961" y="635"/>
                  </a:lnTo>
                  <a:lnTo>
                    <a:pt x="6717" y="464"/>
                  </a:lnTo>
                  <a:lnTo>
                    <a:pt x="6448" y="293"/>
                  </a:lnTo>
                  <a:lnTo>
                    <a:pt x="6180" y="171"/>
                  </a:lnTo>
                  <a:lnTo>
                    <a:pt x="5887" y="73"/>
                  </a:lnTo>
                  <a:lnTo>
                    <a:pt x="5594" y="25"/>
                  </a:lnTo>
                  <a:lnTo>
                    <a:pt x="53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2" name="Shape 692"/>
          <p:cNvGrpSpPr/>
          <p:nvPr/>
        </p:nvGrpSpPr>
        <p:grpSpPr>
          <a:xfrm>
            <a:off x="6359617" y="1877599"/>
            <a:ext cx="432570" cy="421334"/>
            <a:chOff x="5926225" y="921350"/>
            <a:chExt cx="517800" cy="504350"/>
          </a:xfrm>
        </p:grpSpPr>
        <p:sp>
          <p:nvSpPr>
            <p:cNvPr id="693" name="Shape 693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0" t="0" r="0" b="0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1C232"/>
                </a:solidFill>
              </a:endParaRPr>
            </a:p>
          </p:txBody>
        </p:sp>
        <p:sp>
          <p:nvSpPr>
            <p:cNvPr id="694" name="Shape 694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0" t="0" r="0" b="0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1C232"/>
                </a:solidFill>
              </a:endParaRPr>
            </a:p>
          </p:txBody>
        </p:sp>
      </p:grpSp>
      <p:sp>
        <p:nvSpPr>
          <p:cNvPr id="695" name="Shape 695"/>
          <p:cNvSpPr/>
          <p:nvPr/>
        </p:nvSpPr>
        <p:spPr>
          <a:xfrm>
            <a:off x="6553538" y="2113656"/>
            <a:ext cx="400950" cy="226498"/>
          </a:xfrm>
          <a:custGeom>
            <a:avLst/>
            <a:gdLst/>
            <a:ahLst/>
            <a:cxnLst/>
            <a:rect l="0" t="0" r="0" b="0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96" name="Shape 696"/>
          <p:cNvGrpSpPr/>
          <p:nvPr/>
        </p:nvGrpSpPr>
        <p:grpSpPr>
          <a:xfrm>
            <a:off x="7244605" y="1856979"/>
            <a:ext cx="432570" cy="421334"/>
            <a:chOff x="5926225" y="921350"/>
            <a:chExt cx="517800" cy="504350"/>
          </a:xfrm>
        </p:grpSpPr>
        <p:sp>
          <p:nvSpPr>
            <p:cNvPr id="697" name="Shape 697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0" t="0" r="0" b="0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FFF00"/>
              </a:solidFill>
              <a:prstDash val="solid"/>
              <a:bevel/>
              <a:headEnd type="none" w="med" len="med"/>
              <a:tailEnd type="none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Shape 698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0" t="0" r="0" b="0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FFF00"/>
              </a:solidFill>
              <a:prstDash val="solid"/>
              <a:bevel/>
              <a:headEnd type="none" w="med" len="med"/>
              <a:tailEnd type="none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9" name="Shape 699"/>
          <p:cNvSpPr/>
          <p:nvPr/>
        </p:nvSpPr>
        <p:spPr>
          <a:xfrm>
            <a:off x="7438526" y="2093036"/>
            <a:ext cx="400950" cy="226498"/>
          </a:xfrm>
          <a:custGeom>
            <a:avLst/>
            <a:gdLst/>
            <a:ahLst/>
            <a:cxnLst/>
            <a:rect l="0" t="0" r="0" b="0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noFill/>
          <a:ln w="3810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00" name="Shape 700"/>
          <p:cNvGrpSpPr/>
          <p:nvPr/>
        </p:nvGrpSpPr>
        <p:grpSpPr>
          <a:xfrm>
            <a:off x="6359885" y="2606021"/>
            <a:ext cx="1075937" cy="1047989"/>
            <a:chOff x="5926225" y="921350"/>
            <a:chExt cx="517800" cy="504350"/>
          </a:xfrm>
        </p:grpSpPr>
        <p:sp>
          <p:nvSpPr>
            <p:cNvPr id="701" name="Shape 701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0" t="0" r="0" b="0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rgbClr val="FFFF00"/>
            </a:solidFill>
            <a:ln w="28575" cap="flat" cmpd="sng">
              <a:solidFill>
                <a:srgbClr val="000000"/>
              </a:solidFill>
              <a:prstDash val="solid"/>
              <a:bevel/>
              <a:headEnd type="none" w="med" len="med"/>
              <a:tailEnd type="none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Shape 702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0" t="0" r="0" b="0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rgbClr val="FFFF00"/>
            </a:solidFill>
            <a:ln w="28575" cap="flat" cmpd="sng">
              <a:solidFill>
                <a:srgbClr val="000000"/>
              </a:solidFill>
              <a:prstDash val="solid"/>
              <a:bevel/>
              <a:headEnd type="none" w="med" len="med"/>
              <a:tailEnd type="none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3" name="Shape 703"/>
          <p:cNvSpPr/>
          <p:nvPr/>
        </p:nvSpPr>
        <p:spPr>
          <a:xfrm>
            <a:off x="6842198" y="3193118"/>
            <a:ext cx="997288" cy="563371"/>
          </a:xfrm>
          <a:custGeom>
            <a:avLst/>
            <a:gdLst/>
            <a:ahLst/>
            <a:cxnLst/>
            <a:rect l="0" t="0" r="0" b="0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dot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4" name="Shape 704"/>
          <p:cNvSpPr txBox="1"/>
          <p:nvPr/>
        </p:nvSpPr>
        <p:spPr>
          <a:xfrm>
            <a:off x="6248575" y="312075"/>
            <a:ext cx="2592000" cy="15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900" b="1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rPr>
              <a:t>SlidesCarnival icons are editable shapes</a:t>
            </a:r>
            <a:r>
              <a:rPr lang="en" sz="900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rPr>
              <a:t>. </a:t>
            </a:r>
            <a:endParaRPr sz="900">
              <a:solidFill>
                <a:srgbClr val="FFFFFF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900">
              <a:solidFill>
                <a:srgbClr val="FFFFFF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rPr>
              <a:t>This means that you can:</a:t>
            </a:r>
            <a:endParaRPr sz="900">
              <a:solidFill>
                <a:srgbClr val="FFFFFF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marL="457200" lvl="0" indent="-2857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Varela Round"/>
              <a:buChar char="●"/>
            </a:pPr>
            <a:r>
              <a:rPr lang="en" sz="900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rPr>
              <a:t>Resize them without losing quality.</a:t>
            </a:r>
            <a:endParaRPr sz="900">
              <a:solidFill>
                <a:srgbClr val="FFFFFF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marL="457200" lvl="0" indent="-2857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Varela Round"/>
              <a:buChar char="●"/>
            </a:pPr>
            <a:r>
              <a:rPr lang="en" sz="900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rPr>
              <a:t>Change fill color and opacity.</a:t>
            </a:r>
            <a:endParaRPr sz="900">
              <a:solidFill>
                <a:srgbClr val="FFFFFF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marL="457200" lvl="0" indent="-2857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Varela Round"/>
              <a:buChar char="●"/>
            </a:pPr>
            <a:r>
              <a:rPr lang="en" sz="900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rPr>
              <a:t>Change line color, width and style.</a:t>
            </a:r>
            <a:endParaRPr sz="900">
              <a:solidFill>
                <a:srgbClr val="FFFFFF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FFFFFF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rPr>
              <a:t>Isn’t that nice? :)</a:t>
            </a:r>
            <a:endParaRPr sz="900">
              <a:solidFill>
                <a:srgbClr val="FFFFFF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FFFFFF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rPr>
              <a:t>Examples:</a:t>
            </a:r>
            <a:endParaRPr sz="900">
              <a:solidFill>
                <a:srgbClr val="FFFFFF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900">
              <a:solidFill>
                <a:srgbClr val="FFFFFF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FFFFFF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A1BECC"/>
        </a:solidFill>
        <a:effectLst/>
      </p:bgPr>
    </p:bg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Shape 709"/>
          <p:cNvSpPr txBox="1"/>
          <p:nvPr/>
        </p:nvSpPr>
        <p:spPr>
          <a:xfrm>
            <a:off x="2087650" y="914275"/>
            <a:ext cx="6676800" cy="13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b="1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rPr>
              <a:t>Now you can use any emoji as an icon!</a:t>
            </a:r>
            <a:endParaRPr>
              <a:solidFill>
                <a:srgbClr val="FFFFFF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rPr>
              <a:t>And of course it resizes without losing quality and you can change the color.</a:t>
            </a:r>
            <a:endParaRPr>
              <a:solidFill>
                <a:srgbClr val="FFFFFF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rPr>
              <a:t>How? Follow Google instructions </a:t>
            </a:r>
            <a:r>
              <a:rPr lang="en" u="sng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  <a:hlinkClick r:id="rId3"/>
              </a:rPr>
              <a:t>https://twitter.com/googledocs/status/730087240156643328</a:t>
            </a:r>
            <a:endParaRPr>
              <a:solidFill>
                <a:srgbClr val="FFFFFF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>
              <a:solidFill>
                <a:srgbClr val="FFFFFF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710" name="Shape 710"/>
          <p:cNvSpPr txBox="1"/>
          <p:nvPr/>
        </p:nvSpPr>
        <p:spPr>
          <a:xfrm>
            <a:off x="731900" y="2374250"/>
            <a:ext cx="7327500" cy="257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rPr>
              <a:t>✋👆👉👍👤👦👧👨👩👪💃🏃💑❤😂😉😋😒😭👶😸🐟🍒🍔💣📌📖🔨🎃🎈🎨🏈🏰🌏🔌🔑</a:t>
            </a:r>
            <a:r>
              <a:rPr lang="en" sz="2400">
                <a:solidFill>
                  <a:srgbClr val="FFFFFF"/>
                </a:solidFill>
                <a:highlight>
                  <a:srgbClr val="E8004C"/>
                </a:highlight>
                <a:latin typeface="Varela Round"/>
                <a:ea typeface="Varela Round"/>
                <a:cs typeface="Varela Round"/>
                <a:sym typeface="Varela Round"/>
              </a:rPr>
              <a:t> and many more...</a:t>
            </a:r>
            <a:endParaRPr sz="2400">
              <a:solidFill>
                <a:srgbClr val="FFFFFF"/>
              </a:solidFill>
              <a:highlight>
                <a:srgbClr val="E8004C"/>
              </a:highlight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711" name="Shape 711"/>
          <p:cNvSpPr txBox="1"/>
          <p:nvPr/>
        </p:nvSpPr>
        <p:spPr>
          <a:xfrm>
            <a:off x="572775" y="856414"/>
            <a:ext cx="1440600" cy="12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9600">
                <a:solidFill>
                  <a:srgbClr val="197B8C"/>
                </a:solidFill>
                <a:latin typeface="Varela Round"/>
                <a:ea typeface="Varela Round"/>
                <a:cs typeface="Varela Round"/>
                <a:sym typeface="Varela Round"/>
              </a:rPr>
              <a:t>😉</a:t>
            </a:r>
            <a:endParaRPr sz="9600">
              <a:solidFill>
                <a:srgbClr val="197B8C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ไดอะแกรม 1"/>
          <p:cNvGraphicFramePr/>
          <p:nvPr>
            <p:extLst>
              <p:ext uri="{D42A27DB-BD31-4B8C-83A1-F6EECF244321}">
                <p14:modId xmlns:p14="http://schemas.microsoft.com/office/powerpoint/2010/main" val="1667131000"/>
              </p:ext>
            </p:extLst>
          </p:nvPr>
        </p:nvGraphicFramePr>
        <p:xfrm>
          <a:off x="1403648" y="483518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6" name="Speech Bubble: Rectangle with Corners Rounded 4">
            <a:extLst>
              <a:ext uri="{FF2B5EF4-FFF2-40B4-BE49-F238E27FC236}">
                <a16:creationId xmlns:a16="http://schemas.microsoft.com/office/drawing/2014/main" xmlns="" id="{3AEE3AC2-D036-4220-BFE3-07A0A7163EAB}"/>
              </a:ext>
            </a:extLst>
          </p:cNvPr>
          <p:cNvSpPr/>
          <p:nvPr/>
        </p:nvSpPr>
        <p:spPr bwMode="auto">
          <a:xfrm>
            <a:off x="5294546" y="223980"/>
            <a:ext cx="2147131" cy="851004"/>
          </a:xfrm>
          <a:prstGeom prst="wedgeRoundRectCallout">
            <a:avLst>
              <a:gd name="adj1" fmla="val -69787"/>
              <a:gd name="adj2" fmla="val 22614"/>
              <a:gd name="adj3" fmla="val 16667"/>
            </a:avLst>
          </a:prstGeom>
          <a:solidFill>
            <a:schemeClr val="accent2">
              <a:lumMod val="40000"/>
              <a:lumOff val="60000"/>
              <a:alpha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th-TH" sz="1800" b="1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ระบบการนำเสนอให้กับลูกค้า ผ่านรูปแบบเว็บคอนเทนต์</a:t>
            </a:r>
          </a:p>
        </p:txBody>
      </p:sp>
      <p:sp>
        <p:nvSpPr>
          <p:cNvPr id="27" name="Speech Bubble: Rectangle with Corners Rounded 38">
            <a:extLst>
              <a:ext uri="{FF2B5EF4-FFF2-40B4-BE49-F238E27FC236}">
                <a16:creationId xmlns:a16="http://schemas.microsoft.com/office/drawing/2014/main" xmlns="" id="{57F3664C-1973-4FD5-B9EC-C1AA107A1FD3}"/>
              </a:ext>
            </a:extLst>
          </p:cNvPr>
          <p:cNvSpPr/>
          <p:nvPr/>
        </p:nvSpPr>
        <p:spPr bwMode="auto">
          <a:xfrm>
            <a:off x="6156176" y="2067694"/>
            <a:ext cx="2520280" cy="514034"/>
          </a:xfrm>
          <a:prstGeom prst="wedgeRoundRectCallout">
            <a:avLst>
              <a:gd name="adj1" fmla="val -41997"/>
              <a:gd name="adj2" fmla="val -103199"/>
              <a:gd name="adj3" fmla="val 16667"/>
            </a:avLst>
          </a:prstGeom>
          <a:solidFill>
            <a:schemeClr val="accent3">
              <a:lumMod val="40000"/>
              <a:lumOff val="60000"/>
              <a:alpha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th-TH" sz="1800" b="1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เพื่อเป็นข้อมูลให้กับผู้ใช้ได้ตัดสินใจ</a:t>
            </a:r>
          </a:p>
        </p:txBody>
      </p:sp>
      <p:sp>
        <p:nvSpPr>
          <p:cNvPr id="28" name="Speech Bubble: Rectangle with Corners Rounded 40">
            <a:extLst>
              <a:ext uri="{FF2B5EF4-FFF2-40B4-BE49-F238E27FC236}">
                <a16:creationId xmlns:a16="http://schemas.microsoft.com/office/drawing/2014/main" xmlns="" id="{7EEBEDC4-DAAC-48FF-847E-5A4989196FEB}"/>
              </a:ext>
            </a:extLst>
          </p:cNvPr>
          <p:cNvSpPr/>
          <p:nvPr/>
        </p:nvSpPr>
        <p:spPr bwMode="auto">
          <a:xfrm>
            <a:off x="6012160" y="3867894"/>
            <a:ext cx="2160240" cy="514034"/>
          </a:xfrm>
          <a:prstGeom prst="wedgeRoundRectCallout">
            <a:avLst>
              <a:gd name="adj1" fmla="val -39737"/>
              <a:gd name="adj2" fmla="val -98483"/>
              <a:gd name="adj3" fmla="val 16667"/>
            </a:avLst>
          </a:prstGeom>
          <a:solidFill>
            <a:schemeClr val="accent4">
              <a:lumMod val="40000"/>
              <a:lumOff val="60000"/>
              <a:alpha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th-TH" sz="1800" b="1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เมื่อผู้ใช้มีความสนใจในสินค้า</a:t>
            </a:r>
          </a:p>
        </p:txBody>
      </p:sp>
      <p:sp>
        <p:nvSpPr>
          <p:cNvPr id="29" name="Speech Bubble: Rectangle with Corners Rounded 42">
            <a:extLst>
              <a:ext uri="{FF2B5EF4-FFF2-40B4-BE49-F238E27FC236}">
                <a16:creationId xmlns:a16="http://schemas.microsoft.com/office/drawing/2014/main" xmlns="" id="{B6A08B79-584B-4EEC-A4C3-72A4678D3EED}"/>
              </a:ext>
            </a:extLst>
          </p:cNvPr>
          <p:cNvSpPr/>
          <p:nvPr/>
        </p:nvSpPr>
        <p:spPr bwMode="auto">
          <a:xfrm>
            <a:off x="1403648" y="4299942"/>
            <a:ext cx="2232248" cy="712652"/>
          </a:xfrm>
          <a:prstGeom prst="wedgeRoundRectCallout">
            <a:avLst>
              <a:gd name="adj1" fmla="val 69077"/>
              <a:gd name="adj2" fmla="val -40868"/>
              <a:gd name="adj3" fmla="val 16667"/>
            </a:avLst>
          </a:prstGeom>
          <a:solidFill>
            <a:schemeClr val="accent5">
              <a:lumMod val="40000"/>
              <a:lumOff val="60000"/>
              <a:alpha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th-TH" sz="1800" b="1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ทุกคนที่มีความสนใจในสินค้า และใช้งานเว็บคอนเทนต์</a:t>
            </a:r>
          </a:p>
        </p:txBody>
      </p:sp>
      <p:sp>
        <p:nvSpPr>
          <p:cNvPr id="30" name="Speech Bubble: Rectangle with Corners Rounded 43">
            <a:extLst>
              <a:ext uri="{FF2B5EF4-FFF2-40B4-BE49-F238E27FC236}">
                <a16:creationId xmlns:a16="http://schemas.microsoft.com/office/drawing/2014/main" xmlns="" id="{1BD7652A-AF66-4C96-A042-EF82F7D623A5}"/>
              </a:ext>
            </a:extLst>
          </p:cNvPr>
          <p:cNvSpPr/>
          <p:nvPr/>
        </p:nvSpPr>
        <p:spPr bwMode="auto">
          <a:xfrm>
            <a:off x="611560" y="2324711"/>
            <a:ext cx="1944216" cy="617057"/>
          </a:xfrm>
          <a:prstGeom prst="wedgeRoundRectCallout">
            <a:avLst>
              <a:gd name="adj1" fmla="val 52171"/>
              <a:gd name="adj2" fmla="val 92311"/>
              <a:gd name="adj3" fmla="val 16667"/>
            </a:avLst>
          </a:prstGeom>
          <a:solidFill>
            <a:schemeClr val="accent6">
              <a:lumMod val="40000"/>
              <a:lumOff val="60000"/>
              <a:alpha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th-TH" sz="1800" b="1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เว็บคอนเทนต์ ที่มีระบบการแนะนำสินค้า</a:t>
            </a:r>
          </a:p>
        </p:txBody>
      </p:sp>
      <p:sp>
        <p:nvSpPr>
          <p:cNvPr id="31" name="Speech Bubble: Rectangle with Corners Rounded 44">
            <a:extLst>
              <a:ext uri="{FF2B5EF4-FFF2-40B4-BE49-F238E27FC236}">
                <a16:creationId xmlns:a16="http://schemas.microsoft.com/office/drawing/2014/main" xmlns="" id="{4EB0E052-B0C3-4050-ABDD-1AB566707E37}"/>
              </a:ext>
            </a:extLst>
          </p:cNvPr>
          <p:cNvSpPr/>
          <p:nvPr/>
        </p:nvSpPr>
        <p:spPr bwMode="auto">
          <a:xfrm>
            <a:off x="899592" y="649482"/>
            <a:ext cx="1872208" cy="658050"/>
          </a:xfrm>
          <a:prstGeom prst="wedgeRoundRectCallout">
            <a:avLst>
              <a:gd name="adj1" fmla="val 40929"/>
              <a:gd name="adj2" fmla="val 83031"/>
              <a:gd name="adj3" fmla="val 16667"/>
            </a:avLst>
          </a:prstGeom>
          <a:solidFill>
            <a:schemeClr val="accent1">
              <a:lumMod val="40000"/>
              <a:lumOff val="60000"/>
              <a:alpha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th-TH" sz="1800" b="1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เก็บข้อมูลจากผู้ใช้งานรูปแบบของคะแนน</a:t>
            </a:r>
          </a:p>
        </p:txBody>
      </p:sp>
    </p:spTree>
    <p:extLst>
      <p:ext uri="{BB962C8B-B14F-4D97-AF65-F5344CB8AC3E}">
        <p14:creationId xmlns:p14="http://schemas.microsoft.com/office/powerpoint/2010/main" val="363650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/>
          <p:nvPr/>
        </p:nvSpPr>
        <p:spPr>
          <a:xfrm>
            <a:off x="787616" y="1707654"/>
            <a:ext cx="2128200" cy="2128200"/>
          </a:xfrm>
          <a:prstGeom prst="ellipse">
            <a:avLst/>
          </a:prstGeom>
          <a:solidFill>
            <a:srgbClr val="F8BB00">
              <a:alpha val="86670"/>
            </a:srgbClr>
          </a:solidFill>
          <a:ln w="9525" cap="flat" cmpd="sng">
            <a:noFill/>
            <a:prstDash val="dash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 smtClean="0">
                <a:solidFill>
                  <a:srgbClr val="FFFFFF"/>
                </a:solidFill>
                <a:latin typeface="Nixie One" charset="0"/>
                <a:ea typeface="Varela Round"/>
                <a:cs typeface="Varela Round"/>
                <a:sym typeface="Varela Round"/>
              </a:rPr>
              <a:t>INPUT</a:t>
            </a:r>
            <a:endParaRPr sz="3200" b="1" dirty="0">
              <a:solidFill>
                <a:srgbClr val="FFFFFF"/>
              </a:solidFill>
              <a:latin typeface="Nixie One" charset="0"/>
              <a:ea typeface="Varela Round"/>
              <a:cs typeface="Varela Round"/>
              <a:sym typeface="Varela Round"/>
            </a:endParaRPr>
          </a:p>
        </p:txBody>
      </p:sp>
      <p:sp>
        <p:nvSpPr>
          <p:cNvPr id="266" name="Shape 266"/>
          <p:cNvSpPr/>
          <p:nvPr/>
        </p:nvSpPr>
        <p:spPr>
          <a:xfrm>
            <a:off x="6188216" y="1723674"/>
            <a:ext cx="2128200" cy="2128200"/>
          </a:xfrm>
          <a:prstGeom prst="ellipse">
            <a:avLst/>
          </a:prstGeom>
          <a:solidFill>
            <a:schemeClr val="accent6">
              <a:lumMod val="75000"/>
              <a:alpha val="86670"/>
            </a:schemeClr>
          </a:solidFill>
          <a:ln w="9525" cap="flat" cmpd="sng">
            <a:noFill/>
            <a:prstDash val="dash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 smtClean="0">
                <a:solidFill>
                  <a:srgbClr val="FFFFFF"/>
                </a:solidFill>
                <a:latin typeface="Nixie One" charset="0"/>
                <a:ea typeface="Varela Round"/>
                <a:cs typeface="Varela Round"/>
                <a:sym typeface="Varela Round"/>
              </a:rPr>
              <a:t>OUTPUT</a:t>
            </a:r>
            <a:endParaRPr sz="2400" b="1" dirty="0">
              <a:solidFill>
                <a:srgbClr val="FFFFFF"/>
              </a:solidFill>
              <a:latin typeface="Nixie One" charset="0"/>
              <a:ea typeface="Varela Round"/>
              <a:cs typeface="Varela Round"/>
              <a:sym typeface="Varela Round"/>
            </a:endParaRPr>
          </a:p>
        </p:txBody>
      </p:sp>
      <p:sp>
        <p:nvSpPr>
          <p:cNvPr id="267" name="Shape 267"/>
          <p:cNvSpPr txBox="1">
            <a:spLocks noGrp="1"/>
          </p:cNvSpPr>
          <p:nvPr>
            <p:ph type="title" idx="4294967295"/>
          </p:nvPr>
        </p:nvSpPr>
        <p:spPr>
          <a:xfrm>
            <a:off x="1331640" y="4443958"/>
            <a:ext cx="6480719" cy="497084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/>
            <a:r>
              <a:rPr lang="en-US" b="1" dirty="0">
                <a:solidFill>
                  <a:schemeClr val="bg1"/>
                </a:solidFill>
              </a:rPr>
              <a:t>Data Set from Movie lens</a:t>
            </a:r>
            <a:endParaRPr b="1" dirty="0">
              <a:solidFill>
                <a:schemeClr val="bg1"/>
              </a:solidFill>
            </a:endParaRPr>
          </a:p>
        </p:txBody>
      </p:sp>
      <p:sp>
        <p:nvSpPr>
          <p:cNvPr id="268" name="Shape 268"/>
          <p:cNvSpPr/>
          <p:nvPr/>
        </p:nvSpPr>
        <p:spPr>
          <a:xfrm>
            <a:off x="3467931" y="1723674"/>
            <a:ext cx="2128200" cy="2128200"/>
          </a:xfrm>
          <a:prstGeom prst="ellipse">
            <a:avLst/>
          </a:prstGeom>
          <a:solidFill>
            <a:srgbClr val="ED4A00">
              <a:alpha val="86670"/>
            </a:srgbClr>
          </a:solidFill>
          <a:ln w="9525" cap="flat" cmpd="sng">
            <a:noFill/>
            <a:prstDash val="dash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 smtClean="0">
                <a:solidFill>
                  <a:srgbClr val="FFFFFF"/>
                </a:solidFill>
                <a:latin typeface="Nixie One" charset="0"/>
                <a:ea typeface="Varela Round"/>
                <a:cs typeface="Varela Round"/>
                <a:sym typeface="Varela Round"/>
              </a:rPr>
              <a:t>MODEL</a:t>
            </a:r>
            <a:endParaRPr sz="2800" b="1" dirty="0">
              <a:solidFill>
                <a:srgbClr val="FFFFFF"/>
              </a:solidFill>
              <a:latin typeface="Nixie One" charset="0"/>
              <a:ea typeface="Varela Round"/>
              <a:cs typeface="Varela Round"/>
              <a:sym typeface="Varela Round"/>
            </a:endParaRPr>
          </a:p>
        </p:txBody>
      </p:sp>
      <p:sp>
        <p:nvSpPr>
          <p:cNvPr id="3" name="บวก 2"/>
          <p:cNvSpPr/>
          <p:nvPr/>
        </p:nvSpPr>
        <p:spPr>
          <a:xfrm>
            <a:off x="2659824" y="2211710"/>
            <a:ext cx="1080120" cy="1080120"/>
          </a:xfrm>
          <a:prstGeom prst="mathPlus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4" name="เท่ากับ 3"/>
          <p:cNvSpPr/>
          <p:nvPr/>
        </p:nvSpPr>
        <p:spPr>
          <a:xfrm>
            <a:off x="5396127" y="2227587"/>
            <a:ext cx="1064243" cy="1064243"/>
          </a:xfrm>
          <a:prstGeom prst="mathEqual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>
              <a:solidFill>
                <a:schemeClr val="tx1"/>
              </a:solidFill>
            </a:endParaRPr>
          </a:p>
        </p:txBody>
      </p:sp>
      <p:grpSp>
        <p:nvGrpSpPr>
          <p:cNvPr id="10" name="Group 5">
            <a:extLst>
              <a:ext uri="{FF2B5EF4-FFF2-40B4-BE49-F238E27FC236}">
                <a16:creationId xmlns:a16="http://schemas.microsoft.com/office/drawing/2014/main" xmlns="" id="{59BAA3AA-555A-4290-9189-F655A9B8FA9B}"/>
              </a:ext>
            </a:extLst>
          </p:cNvPr>
          <p:cNvGrpSpPr/>
          <p:nvPr/>
        </p:nvGrpSpPr>
        <p:grpSpPr>
          <a:xfrm>
            <a:off x="1691680" y="142103"/>
            <a:ext cx="1592756" cy="1592756"/>
            <a:chOff x="2454821" y="178981"/>
            <a:chExt cx="1592756" cy="1592756"/>
          </a:xfrm>
          <a:solidFill>
            <a:srgbClr val="1F915D"/>
          </a:solidFill>
        </p:grpSpPr>
        <p:sp>
          <p:nvSpPr>
            <p:cNvPr id="11" name="Shape 6">
              <a:extLst>
                <a:ext uri="{FF2B5EF4-FFF2-40B4-BE49-F238E27FC236}">
                  <a16:creationId xmlns:a16="http://schemas.microsoft.com/office/drawing/2014/main" xmlns="" id="{BEDBD805-5D4D-42E1-B79B-4E5EDD5F4355}"/>
                </a:ext>
              </a:extLst>
            </p:cNvPr>
            <p:cNvSpPr/>
            <p:nvPr/>
          </p:nvSpPr>
          <p:spPr>
            <a:xfrm rot="20700000">
              <a:off x="2454821" y="178981"/>
              <a:ext cx="1592756" cy="1592756"/>
            </a:xfrm>
            <a:prstGeom prst="gear6">
              <a:avLst/>
            </a:prstGeom>
            <a:grpFill/>
            <a:ln w="44450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2" name="Shape 4">
              <a:extLst>
                <a:ext uri="{FF2B5EF4-FFF2-40B4-BE49-F238E27FC236}">
                  <a16:creationId xmlns:a16="http://schemas.microsoft.com/office/drawing/2014/main" xmlns="" id="{F31CAF63-4673-47A1-A6AC-F585EB0B6A5E}"/>
                </a:ext>
              </a:extLst>
            </p:cNvPr>
            <p:cNvSpPr txBox="1"/>
            <p:nvPr/>
          </p:nvSpPr>
          <p:spPr>
            <a:xfrm>
              <a:off x="2804160" y="528320"/>
              <a:ext cx="894080" cy="894080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4290" tIns="34290" rIns="34290" bIns="34290" numCol="1" spcCol="1270" anchor="ctr" anchorCtr="0">
              <a:noAutofit/>
            </a:bodyPr>
            <a:lstStyle/>
            <a:p>
              <a:pPr marL="0" lvl="0" indent="0" algn="ctr" defTabSz="1200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800" b="1" dirty="0">
                  <a:latin typeface="Nixie One" charset="0"/>
                  <a:cs typeface="TH Sarabun New" panose="020B0500040200020003" pitchFamily="34" charset="-34"/>
                </a:rPr>
                <a:t>HOW ?</a:t>
              </a:r>
              <a:endParaRPr lang="en-US" sz="1800" b="1" kern="1200" dirty="0">
                <a:latin typeface="Nixie One" charset="0"/>
                <a:cs typeface="TH Sarabun New" panose="020B0500040200020003" pitchFamily="34" charset="-34"/>
              </a:endParaRPr>
            </a:p>
          </p:txBody>
        </p:sp>
      </p:grpSp>
      <p:sp>
        <p:nvSpPr>
          <p:cNvPr id="13" name="Speech Bubble: Rectangle with Corners Rounded 15">
            <a:extLst>
              <a:ext uri="{FF2B5EF4-FFF2-40B4-BE49-F238E27FC236}">
                <a16:creationId xmlns:a16="http://schemas.microsoft.com/office/drawing/2014/main" xmlns="" id="{FF7071EB-A41B-432C-B493-661EFF548B19}"/>
              </a:ext>
            </a:extLst>
          </p:cNvPr>
          <p:cNvSpPr/>
          <p:nvPr/>
        </p:nvSpPr>
        <p:spPr bwMode="auto">
          <a:xfrm>
            <a:off x="958515" y="3867894"/>
            <a:ext cx="1511465" cy="432048"/>
          </a:xfrm>
          <a:prstGeom prst="wedgeRoundRectCallout">
            <a:avLst>
              <a:gd name="adj1" fmla="val 17401"/>
              <a:gd name="adj2" fmla="val -85904"/>
              <a:gd name="adj3" fmla="val 16667"/>
            </a:avLst>
          </a:prstGeom>
          <a:solidFill>
            <a:srgbClr val="FAD998">
              <a:alpha val="74902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Nixie One" charset="0"/>
                <a:cs typeface="TH Sarabun New" panose="020B0500040200020003" pitchFamily="34" charset="-34"/>
              </a:rPr>
              <a:t>Rate from user </a:t>
            </a:r>
            <a:endParaRPr lang="th-TH" sz="1200" b="1" dirty="0">
              <a:solidFill>
                <a:schemeClr val="tx1"/>
              </a:solidFill>
              <a:latin typeface="Nixie One" charset="0"/>
              <a:cs typeface="TH Sarabun New" panose="020B0500040200020003" pitchFamily="34" charset="-34"/>
            </a:endParaRPr>
          </a:p>
        </p:txBody>
      </p:sp>
      <p:sp>
        <p:nvSpPr>
          <p:cNvPr id="15" name="Speech Bubble: Rectangle with Corners Rounded 15">
            <a:extLst>
              <a:ext uri="{FF2B5EF4-FFF2-40B4-BE49-F238E27FC236}">
                <a16:creationId xmlns:a16="http://schemas.microsoft.com/office/drawing/2014/main" xmlns="" id="{FF7071EB-A41B-432C-B493-661EFF548B19}"/>
              </a:ext>
            </a:extLst>
          </p:cNvPr>
          <p:cNvSpPr/>
          <p:nvPr/>
        </p:nvSpPr>
        <p:spPr bwMode="auto">
          <a:xfrm>
            <a:off x="4416782" y="1253077"/>
            <a:ext cx="1511465" cy="432048"/>
          </a:xfrm>
          <a:prstGeom prst="wedgeRoundRectCallout">
            <a:avLst>
              <a:gd name="adj1" fmla="val -30264"/>
              <a:gd name="adj2" fmla="val 80844"/>
              <a:gd name="adj3" fmla="val 16667"/>
            </a:avLst>
          </a:prstGeom>
          <a:solidFill>
            <a:srgbClr val="FCE1D8">
              <a:alpha val="74902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Nixie One" charset="0"/>
                <a:cs typeface="TH Sarabun New" panose="020B0500040200020003" pitchFamily="34" charset="-34"/>
              </a:rPr>
              <a:t>Algorithms </a:t>
            </a:r>
            <a:endParaRPr lang="th-TH" sz="1200" b="1" dirty="0">
              <a:solidFill>
                <a:schemeClr val="tx1"/>
              </a:solidFill>
              <a:latin typeface="Nixie One" charset="0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625045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/>
          <p:nvPr/>
        </p:nvSpPr>
        <p:spPr>
          <a:xfrm>
            <a:off x="6188216" y="1723674"/>
            <a:ext cx="2128200" cy="2128200"/>
          </a:xfrm>
          <a:prstGeom prst="ellipse">
            <a:avLst/>
          </a:prstGeom>
          <a:solidFill>
            <a:schemeClr val="accent6">
              <a:lumMod val="75000"/>
              <a:alpha val="86670"/>
            </a:schemeClr>
          </a:solidFill>
          <a:ln w="9525" cap="flat" cmpd="sng">
            <a:noFill/>
            <a:prstDash val="dash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 smtClean="0">
                <a:solidFill>
                  <a:srgbClr val="FFFFFF"/>
                </a:solidFill>
                <a:latin typeface="Nixie One" charset="0"/>
                <a:ea typeface="Varela Round"/>
                <a:cs typeface="Varela Round"/>
                <a:sym typeface="Varela Round"/>
              </a:rPr>
              <a:t>OUTPUT</a:t>
            </a:r>
            <a:endParaRPr sz="2400" b="1" dirty="0">
              <a:solidFill>
                <a:srgbClr val="FFFFFF"/>
              </a:solidFill>
              <a:latin typeface="Nixie One" charset="0"/>
              <a:ea typeface="Varela Round"/>
              <a:cs typeface="Varela Round"/>
              <a:sym typeface="Varela Round"/>
            </a:endParaRPr>
          </a:p>
        </p:txBody>
      </p:sp>
      <p:grpSp>
        <p:nvGrpSpPr>
          <p:cNvPr id="16" name="Group 5">
            <a:extLst>
              <a:ext uri="{FF2B5EF4-FFF2-40B4-BE49-F238E27FC236}">
                <a16:creationId xmlns:a16="http://schemas.microsoft.com/office/drawing/2014/main" xmlns="" id="{59BAA3AA-555A-4290-9189-F655A9B8FA9B}"/>
              </a:ext>
            </a:extLst>
          </p:cNvPr>
          <p:cNvGrpSpPr/>
          <p:nvPr/>
        </p:nvGrpSpPr>
        <p:grpSpPr>
          <a:xfrm>
            <a:off x="1691680" y="142103"/>
            <a:ext cx="1592756" cy="1592756"/>
            <a:chOff x="2454821" y="178981"/>
            <a:chExt cx="1592756" cy="1592756"/>
          </a:xfrm>
          <a:solidFill>
            <a:srgbClr val="1F915D"/>
          </a:solidFill>
        </p:grpSpPr>
        <p:sp>
          <p:nvSpPr>
            <p:cNvPr id="17" name="Shape 6">
              <a:extLst>
                <a:ext uri="{FF2B5EF4-FFF2-40B4-BE49-F238E27FC236}">
                  <a16:creationId xmlns:a16="http://schemas.microsoft.com/office/drawing/2014/main" xmlns="" id="{BEDBD805-5D4D-42E1-B79B-4E5EDD5F4355}"/>
                </a:ext>
              </a:extLst>
            </p:cNvPr>
            <p:cNvSpPr/>
            <p:nvPr/>
          </p:nvSpPr>
          <p:spPr>
            <a:xfrm rot="20700000">
              <a:off x="2454821" y="178981"/>
              <a:ext cx="1592756" cy="1592756"/>
            </a:xfrm>
            <a:prstGeom prst="gear6">
              <a:avLst/>
            </a:prstGeom>
            <a:grpFill/>
            <a:ln w="44450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8" name="Shape 4">
              <a:extLst>
                <a:ext uri="{FF2B5EF4-FFF2-40B4-BE49-F238E27FC236}">
                  <a16:creationId xmlns:a16="http://schemas.microsoft.com/office/drawing/2014/main" xmlns="" id="{F31CAF63-4673-47A1-A6AC-F585EB0B6A5E}"/>
                </a:ext>
              </a:extLst>
            </p:cNvPr>
            <p:cNvSpPr txBox="1"/>
            <p:nvPr/>
          </p:nvSpPr>
          <p:spPr>
            <a:xfrm>
              <a:off x="2804160" y="528320"/>
              <a:ext cx="894080" cy="894080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4290" tIns="34290" rIns="34290" bIns="34290" numCol="1" spcCol="1270" anchor="ctr" anchorCtr="0">
              <a:noAutofit/>
            </a:bodyPr>
            <a:lstStyle/>
            <a:p>
              <a:pPr marL="0" lvl="0" indent="0" algn="ctr" defTabSz="1200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800" b="1" dirty="0">
                  <a:latin typeface="Nixie One" charset="0"/>
                  <a:cs typeface="TH Sarabun New" panose="020B0500040200020003" pitchFamily="34" charset="-34"/>
                </a:rPr>
                <a:t>HOW ?</a:t>
              </a:r>
              <a:endParaRPr lang="en-US" sz="1800" b="1" kern="1200" dirty="0">
                <a:latin typeface="Nixie One" charset="0"/>
                <a:cs typeface="TH Sarabun New" panose="020B0500040200020003" pitchFamily="34" charset="-34"/>
              </a:endParaRPr>
            </a:p>
          </p:txBody>
        </p:sp>
      </p:grpSp>
      <p:sp>
        <p:nvSpPr>
          <p:cNvPr id="2" name="เครื่องหมายบั้ง 1"/>
          <p:cNvSpPr/>
          <p:nvPr/>
        </p:nvSpPr>
        <p:spPr>
          <a:xfrm>
            <a:off x="2936912" y="2391730"/>
            <a:ext cx="792088" cy="792088"/>
          </a:xfrm>
          <a:prstGeom prst="chevron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>
              <a:solidFill>
                <a:schemeClr val="tx1"/>
              </a:solidFill>
            </a:endParaRPr>
          </a:p>
        </p:txBody>
      </p:sp>
      <p:grpSp>
        <p:nvGrpSpPr>
          <p:cNvPr id="19" name="Group 30">
            <a:extLst>
              <a:ext uri="{FF2B5EF4-FFF2-40B4-BE49-F238E27FC236}">
                <a16:creationId xmlns:a16="http://schemas.microsoft.com/office/drawing/2014/main" xmlns="" id="{1F83A45A-C708-4CF8-992D-4EB2CC398889}"/>
              </a:ext>
            </a:extLst>
          </p:cNvPr>
          <p:cNvGrpSpPr/>
          <p:nvPr/>
        </p:nvGrpSpPr>
        <p:grpSpPr>
          <a:xfrm>
            <a:off x="4016143" y="2109609"/>
            <a:ext cx="3924124" cy="443941"/>
            <a:chOff x="4321775" y="2922961"/>
            <a:chExt cx="3924124" cy="443941"/>
          </a:xfrm>
        </p:grpSpPr>
        <p:sp>
          <p:nvSpPr>
            <p:cNvPr id="20" name="Freeform: Shape 8">
              <a:extLst>
                <a:ext uri="{FF2B5EF4-FFF2-40B4-BE49-F238E27FC236}">
                  <a16:creationId xmlns:a16="http://schemas.microsoft.com/office/drawing/2014/main" xmlns="" id="{BECCA4E5-83D4-43E6-A772-22C8A9B5304E}"/>
                </a:ext>
              </a:extLst>
            </p:cNvPr>
            <p:cNvSpPr/>
            <p:nvPr/>
          </p:nvSpPr>
          <p:spPr>
            <a:xfrm>
              <a:off x="4321775" y="2922961"/>
              <a:ext cx="3924124" cy="356738"/>
            </a:xfrm>
            <a:custGeom>
              <a:avLst/>
              <a:gdLst>
                <a:gd name="connsiteX0" fmla="*/ 0 w 3924124"/>
                <a:gd name="connsiteY0" fmla="*/ 0 h 356738"/>
                <a:gd name="connsiteX1" fmla="*/ 3924124 w 3924124"/>
                <a:gd name="connsiteY1" fmla="*/ 0 h 356738"/>
                <a:gd name="connsiteX2" fmla="*/ 3924124 w 3924124"/>
                <a:gd name="connsiteY2" fmla="*/ 356738 h 356738"/>
                <a:gd name="connsiteX3" fmla="*/ 0 w 3924124"/>
                <a:gd name="connsiteY3" fmla="*/ 356738 h 356738"/>
                <a:gd name="connsiteX4" fmla="*/ 0 w 3924124"/>
                <a:gd name="connsiteY4" fmla="*/ 0 h 356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24124" h="356738">
                  <a:moveTo>
                    <a:pt x="0" y="0"/>
                  </a:moveTo>
                  <a:lnTo>
                    <a:pt x="3924124" y="0"/>
                  </a:lnTo>
                  <a:lnTo>
                    <a:pt x="3924124" y="356738"/>
                  </a:lnTo>
                  <a:lnTo>
                    <a:pt x="0" y="356738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4770" tIns="64770" rIns="64770" bIns="64770" numCol="1" spcCol="1270" anchor="b" anchorCtr="0">
              <a:noAutofit/>
            </a:bodyPr>
            <a:lstStyle/>
            <a:p>
              <a:pPr marL="0" lvl="0" indent="0" algn="l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700" kern="1200" dirty="0">
                  <a:solidFill>
                    <a:schemeClr val="tx1">
                      <a:lumMod val="50000"/>
                    </a:schemeClr>
                  </a:solidFill>
                  <a:effectLst>
                    <a:outerShdw blurRad="50800" dist="38100" dir="8100000" algn="tr" rotWithShape="0">
                      <a:prstClr val="black">
                        <a:alpha val="40000"/>
                      </a:prstClr>
                    </a:outerShdw>
                  </a:effectLst>
                </a:rPr>
                <a:t>Recommend List</a:t>
              </a:r>
            </a:p>
          </p:txBody>
        </p:sp>
        <p:grpSp>
          <p:nvGrpSpPr>
            <p:cNvPr id="21" name="Group 29">
              <a:extLst>
                <a:ext uri="{FF2B5EF4-FFF2-40B4-BE49-F238E27FC236}">
                  <a16:creationId xmlns:a16="http://schemas.microsoft.com/office/drawing/2014/main" xmlns="" id="{4652E5D0-7A70-463F-A7FC-3F3D76C07514}"/>
                </a:ext>
              </a:extLst>
            </p:cNvPr>
            <p:cNvGrpSpPr/>
            <p:nvPr/>
          </p:nvGrpSpPr>
          <p:grpSpPr>
            <a:xfrm>
              <a:off x="4321775" y="3279700"/>
              <a:ext cx="3845642" cy="87202"/>
              <a:chOff x="4321775" y="3279700"/>
              <a:chExt cx="3845642" cy="87202"/>
            </a:xfrm>
          </p:grpSpPr>
          <p:sp>
            <p:nvSpPr>
              <p:cNvPr id="22" name="Parallelogram 14">
                <a:extLst>
                  <a:ext uri="{FF2B5EF4-FFF2-40B4-BE49-F238E27FC236}">
                    <a16:creationId xmlns:a16="http://schemas.microsoft.com/office/drawing/2014/main" xmlns="" id="{CBD16861-A9FF-4C51-97B8-0FF372A4D235}"/>
                  </a:ext>
                </a:extLst>
              </p:cNvPr>
              <p:cNvSpPr/>
              <p:nvPr/>
            </p:nvSpPr>
            <p:spPr>
              <a:xfrm>
                <a:off x="4321775" y="3279700"/>
                <a:ext cx="523216" cy="87202"/>
              </a:xfrm>
              <a:prstGeom prst="parallelogram">
                <a:avLst>
                  <a:gd name="adj" fmla="val 140840"/>
                </a:avLst>
              </a:prstGeom>
            </p:spPr>
            <p:style>
              <a:lnRef idx="2">
                <a:schemeClr val="dk2">
                  <a:shade val="8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2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23" name="Parallelogram 15">
                <a:extLst>
                  <a:ext uri="{FF2B5EF4-FFF2-40B4-BE49-F238E27FC236}">
                    <a16:creationId xmlns:a16="http://schemas.microsoft.com/office/drawing/2014/main" xmlns="" id="{EB50F835-EE54-4736-AF76-486F378DE1A2}"/>
                  </a:ext>
                </a:extLst>
              </p:cNvPr>
              <p:cNvSpPr/>
              <p:nvPr/>
            </p:nvSpPr>
            <p:spPr>
              <a:xfrm>
                <a:off x="4875513" y="3279700"/>
                <a:ext cx="523216" cy="87202"/>
              </a:xfrm>
              <a:prstGeom prst="parallelogram">
                <a:avLst>
                  <a:gd name="adj" fmla="val 140840"/>
                </a:avLst>
              </a:prstGeom>
            </p:spPr>
            <p:style>
              <a:lnRef idx="2">
                <a:schemeClr val="dk2">
                  <a:shade val="8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2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24" name="Parallelogram 16">
                <a:extLst>
                  <a:ext uri="{FF2B5EF4-FFF2-40B4-BE49-F238E27FC236}">
                    <a16:creationId xmlns:a16="http://schemas.microsoft.com/office/drawing/2014/main" xmlns="" id="{6A3F44A2-C58D-492A-A83C-362595881A26}"/>
                  </a:ext>
                </a:extLst>
              </p:cNvPr>
              <p:cNvSpPr/>
              <p:nvPr/>
            </p:nvSpPr>
            <p:spPr>
              <a:xfrm>
                <a:off x="5429250" y="3279700"/>
                <a:ext cx="523216" cy="87202"/>
              </a:xfrm>
              <a:prstGeom prst="parallelogram">
                <a:avLst>
                  <a:gd name="adj" fmla="val 140840"/>
                </a:avLst>
              </a:prstGeom>
            </p:spPr>
            <p:style>
              <a:lnRef idx="2">
                <a:schemeClr val="dk2">
                  <a:shade val="8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2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25" name="Parallelogram 17">
                <a:extLst>
                  <a:ext uri="{FF2B5EF4-FFF2-40B4-BE49-F238E27FC236}">
                    <a16:creationId xmlns:a16="http://schemas.microsoft.com/office/drawing/2014/main" xmlns="" id="{4F5C303E-621C-4B8F-B5EB-5D65C1EA2911}"/>
                  </a:ext>
                </a:extLst>
              </p:cNvPr>
              <p:cNvSpPr/>
              <p:nvPr/>
            </p:nvSpPr>
            <p:spPr>
              <a:xfrm>
                <a:off x="5982988" y="3279700"/>
                <a:ext cx="523216" cy="87202"/>
              </a:xfrm>
              <a:prstGeom prst="parallelogram">
                <a:avLst>
                  <a:gd name="adj" fmla="val 140840"/>
                </a:avLst>
              </a:prstGeom>
            </p:spPr>
            <p:style>
              <a:lnRef idx="2">
                <a:schemeClr val="dk2">
                  <a:shade val="8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2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26" name="Parallelogram 18">
                <a:extLst>
                  <a:ext uri="{FF2B5EF4-FFF2-40B4-BE49-F238E27FC236}">
                    <a16:creationId xmlns:a16="http://schemas.microsoft.com/office/drawing/2014/main" xmlns="" id="{D2F4ED67-ED16-4DC6-93DC-2FDD416C627A}"/>
                  </a:ext>
                </a:extLst>
              </p:cNvPr>
              <p:cNvSpPr/>
              <p:nvPr/>
            </p:nvSpPr>
            <p:spPr>
              <a:xfrm>
                <a:off x="6536726" y="3279700"/>
                <a:ext cx="523216" cy="87202"/>
              </a:xfrm>
              <a:prstGeom prst="parallelogram">
                <a:avLst>
                  <a:gd name="adj" fmla="val 140840"/>
                </a:avLst>
              </a:prstGeom>
            </p:spPr>
            <p:style>
              <a:lnRef idx="2">
                <a:schemeClr val="dk2">
                  <a:shade val="8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2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27" name="Parallelogram 19">
                <a:extLst>
                  <a:ext uri="{FF2B5EF4-FFF2-40B4-BE49-F238E27FC236}">
                    <a16:creationId xmlns:a16="http://schemas.microsoft.com/office/drawing/2014/main" xmlns="" id="{A237BDF7-49C4-4973-8EDC-09A94E0DA3BF}"/>
                  </a:ext>
                </a:extLst>
              </p:cNvPr>
              <p:cNvSpPr/>
              <p:nvPr/>
            </p:nvSpPr>
            <p:spPr>
              <a:xfrm>
                <a:off x="7090463" y="3279700"/>
                <a:ext cx="523216" cy="87202"/>
              </a:xfrm>
              <a:prstGeom prst="parallelogram">
                <a:avLst>
                  <a:gd name="adj" fmla="val 140840"/>
                </a:avLst>
              </a:prstGeom>
            </p:spPr>
            <p:style>
              <a:lnRef idx="2">
                <a:schemeClr val="dk2">
                  <a:shade val="8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2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28" name="Parallelogram 20">
                <a:extLst>
                  <a:ext uri="{FF2B5EF4-FFF2-40B4-BE49-F238E27FC236}">
                    <a16:creationId xmlns:a16="http://schemas.microsoft.com/office/drawing/2014/main" xmlns="" id="{75E70AF0-11AB-4B3C-8468-02D975375535}"/>
                  </a:ext>
                </a:extLst>
              </p:cNvPr>
              <p:cNvSpPr/>
              <p:nvPr/>
            </p:nvSpPr>
            <p:spPr>
              <a:xfrm>
                <a:off x="7644201" y="3279700"/>
                <a:ext cx="523216" cy="87202"/>
              </a:xfrm>
              <a:prstGeom prst="parallelogram">
                <a:avLst>
                  <a:gd name="adj" fmla="val 140840"/>
                </a:avLst>
              </a:prstGeom>
            </p:spPr>
            <p:style>
              <a:lnRef idx="2">
                <a:schemeClr val="dk2">
                  <a:shade val="8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2">
                  <a:hueOff val="0"/>
                  <a:satOff val="0"/>
                  <a:lumOff val="0"/>
                  <a:alphaOff val="0"/>
                </a:schemeClr>
              </a:fontRef>
            </p:style>
          </p:sp>
        </p:grpSp>
      </p:grpSp>
      <p:grpSp>
        <p:nvGrpSpPr>
          <p:cNvPr id="29" name="Group 32">
            <a:extLst>
              <a:ext uri="{FF2B5EF4-FFF2-40B4-BE49-F238E27FC236}">
                <a16:creationId xmlns:a16="http://schemas.microsoft.com/office/drawing/2014/main" xmlns="" id="{7C9120DE-0010-4959-A239-9B98DD561A91}"/>
              </a:ext>
            </a:extLst>
          </p:cNvPr>
          <p:cNvGrpSpPr/>
          <p:nvPr/>
        </p:nvGrpSpPr>
        <p:grpSpPr>
          <a:xfrm>
            <a:off x="4496182" y="2739878"/>
            <a:ext cx="3924124" cy="443940"/>
            <a:chOff x="4321775" y="3425038"/>
            <a:chExt cx="3924124" cy="443940"/>
          </a:xfrm>
        </p:grpSpPr>
        <p:sp>
          <p:nvSpPr>
            <p:cNvPr id="30" name="Freeform: Shape 21">
              <a:extLst>
                <a:ext uri="{FF2B5EF4-FFF2-40B4-BE49-F238E27FC236}">
                  <a16:creationId xmlns:a16="http://schemas.microsoft.com/office/drawing/2014/main" xmlns="" id="{82408491-6D07-4637-A8A3-8A9A1ED95BFB}"/>
                </a:ext>
              </a:extLst>
            </p:cNvPr>
            <p:cNvSpPr/>
            <p:nvPr/>
          </p:nvSpPr>
          <p:spPr>
            <a:xfrm>
              <a:off x="4321775" y="3425038"/>
              <a:ext cx="3924124" cy="356738"/>
            </a:xfrm>
            <a:custGeom>
              <a:avLst/>
              <a:gdLst>
                <a:gd name="connsiteX0" fmla="*/ 0 w 3924124"/>
                <a:gd name="connsiteY0" fmla="*/ 0 h 356738"/>
                <a:gd name="connsiteX1" fmla="*/ 3924124 w 3924124"/>
                <a:gd name="connsiteY1" fmla="*/ 0 h 356738"/>
                <a:gd name="connsiteX2" fmla="*/ 3924124 w 3924124"/>
                <a:gd name="connsiteY2" fmla="*/ 356738 h 356738"/>
                <a:gd name="connsiteX3" fmla="*/ 0 w 3924124"/>
                <a:gd name="connsiteY3" fmla="*/ 356738 h 356738"/>
                <a:gd name="connsiteX4" fmla="*/ 0 w 3924124"/>
                <a:gd name="connsiteY4" fmla="*/ 0 h 356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24124" h="356738">
                  <a:moveTo>
                    <a:pt x="0" y="0"/>
                  </a:moveTo>
                  <a:lnTo>
                    <a:pt x="3924124" y="0"/>
                  </a:lnTo>
                  <a:lnTo>
                    <a:pt x="3924124" y="356738"/>
                  </a:lnTo>
                  <a:lnTo>
                    <a:pt x="0" y="356738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4770" tIns="64770" rIns="64770" bIns="64770" numCol="1" spcCol="1270" anchor="b" anchorCtr="0">
              <a:noAutofit/>
            </a:bodyPr>
            <a:lstStyle/>
            <a:p>
              <a:pPr marL="0" lvl="0" indent="0" algn="l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700" kern="1200" dirty="0">
                  <a:solidFill>
                    <a:srgbClr val="4D4D4D">
                      <a:lumMod val="50000"/>
                    </a:srgbClr>
                  </a:solidFill>
                  <a:effectLst>
                    <a:outerShdw blurRad="50800" dist="38100" dir="8100000" algn="tr" rotWithShape="0">
                      <a:prstClr val="black">
                        <a:alpha val="40000"/>
                      </a:prstClr>
                    </a:outerShdw>
                  </a:effectLst>
                  <a:latin typeface="Arial"/>
                  <a:ea typeface="+mn-ea"/>
                  <a:cs typeface="+mn-cs"/>
                </a:rPr>
                <a:t>Category List</a:t>
              </a:r>
            </a:p>
          </p:txBody>
        </p:sp>
        <p:grpSp>
          <p:nvGrpSpPr>
            <p:cNvPr id="31" name="Group 31">
              <a:extLst>
                <a:ext uri="{FF2B5EF4-FFF2-40B4-BE49-F238E27FC236}">
                  <a16:creationId xmlns:a16="http://schemas.microsoft.com/office/drawing/2014/main" xmlns="" id="{F6D5B2D2-7F43-4BFA-8846-1DAA301584D7}"/>
                </a:ext>
              </a:extLst>
            </p:cNvPr>
            <p:cNvGrpSpPr/>
            <p:nvPr/>
          </p:nvGrpSpPr>
          <p:grpSpPr>
            <a:xfrm>
              <a:off x="4321775" y="3781776"/>
              <a:ext cx="3845642" cy="87202"/>
              <a:chOff x="4321775" y="3781776"/>
              <a:chExt cx="3845642" cy="87202"/>
            </a:xfrm>
          </p:grpSpPr>
          <p:sp>
            <p:nvSpPr>
              <p:cNvPr id="32" name="Parallelogram 22">
                <a:extLst>
                  <a:ext uri="{FF2B5EF4-FFF2-40B4-BE49-F238E27FC236}">
                    <a16:creationId xmlns:a16="http://schemas.microsoft.com/office/drawing/2014/main" xmlns="" id="{7B70AB47-393B-4CE3-A6BD-B0B9DCD3E0D7}"/>
                  </a:ext>
                </a:extLst>
              </p:cNvPr>
              <p:cNvSpPr/>
              <p:nvPr/>
            </p:nvSpPr>
            <p:spPr>
              <a:xfrm>
                <a:off x="4321775" y="3781776"/>
                <a:ext cx="523216" cy="87202"/>
              </a:xfrm>
              <a:prstGeom prst="parallelogram">
                <a:avLst>
                  <a:gd name="adj" fmla="val 140840"/>
                </a:avLst>
              </a:prstGeom>
            </p:spPr>
            <p:style>
              <a:lnRef idx="2">
                <a:schemeClr val="dk2">
                  <a:shade val="8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2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33" name="Parallelogram 23">
                <a:extLst>
                  <a:ext uri="{FF2B5EF4-FFF2-40B4-BE49-F238E27FC236}">
                    <a16:creationId xmlns:a16="http://schemas.microsoft.com/office/drawing/2014/main" xmlns="" id="{A55730B9-96FB-4DFB-95D3-3092E0D132DE}"/>
                  </a:ext>
                </a:extLst>
              </p:cNvPr>
              <p:cNvSpPr/>
              <p:nvPr/>
            </p:nvSpPr>
            <p:spPr>
              <a:xfrm>
                <a:off x="4875513" y="3781776"/>
                <a:ext cx="523216" cy="87202"/>
              </a:xfrm>
              <a:prstGeom prst="parallelogram">
                <a:avLst>
                  <a:gd name="adj" fmla="val 140840"/>
                </a:avLst>
              </a:prstGeom>
            </p:spPr>
            <p:style>
              <a:lnRef idx="2">
                <a:schemeClr val="dk2">
                  <a:shade val="8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2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34" name="Parallelogram 24">
                <a:extLst>
                  <a:ext uri="{FF2B5EF4-FFF2-40B4-BE49-F238E27FC236}">
                    <a16:creationId xmlns:a16="http://schemas.microsoft.com/office/drawing/2014/main" xmlns="" id="{099B6107-1169-402E-A905-6109731F783A}"/>
                  </a:ext>
                </a:extLst>
              </p:cNvPr>
              <p:cNvSpPr/>
              <p:nvPr/>
            </p:nvSpPr>
            <p:spPr>
              <a:xfrm>
                <a:off x="5429250" y="3781776"/>
                <a:ext cx="523216" cy="87202"/>
              </a:xfrm>
              <a:prstGeom prst="parallelogram">
                <a:avLst>
                  <a:gd name="adj" fmla="val 140840"/>
                </a:avLst>
              </a:prstGeom>
            </p:spPr>
            <p:style>
              <a:lnRef idx="2">
                <a:schemeClr val="dk2">
                  <a:shade val="8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2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35" name="Parallelogram 25">
                <a:extLst>
                  <a:ext uri="{FF2B5EF4-FFF2-40B4-BE49-F238E27FC236}">
                    <a16:creationId xmlns:a16="http://schemas.microsoft.com/office/drawing/2014/main" xmlns="" id="{2C0F5608-4C64-49BF-9118-0B7BDA33B251}"/>
                  </a:ext>
                </a:extLst>
              </p:cNvPr>
              <p:cNvSpPr/>
              <p:nvPr/>
            </p:nvSpPr>
            <p:spPr>
              <a:xfrm>
                <a:off x="5982988" y="3781776"/>
                <a:ext cx="523216" cy="87202"/>
              </a:xfrm>
              <a:prstGeom prst="parallelogram">
                <a:avLst>
                  <a:gd name="adj" fmla="val 140840"/>
                </a:avLst>
              </a:prstGeom>
            </p:spPr>
            <p:style>
              <a:lnRef idx="2">
                <a:schemeClr val="dk2">
                  <a:shade val="8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2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36" name="Parallelogram 26">
                <a:extLst>
                  <a:ext uri="{FF2B5EF4-FFF2-40B4-BE49-F238E27FC236}">
                    <a16:creationId xmlns:a16="http://schemas.microsoft.com/office/drawing/2014/main" xmlns="" id="{6CBA3B6C-5431-4EB7-A352-3C0FF59DC1F9}"/>
                  </a:ext>
                </a:extLst>
              </p:cNvPr>
              <p:cNvSpPr/>
              <p:nvPr/>
            </p:nvSpPr>
            <p:spPr>
              <a:xfrm>
                <a:off x="6536726" y="3781776"/>
                <a:ext cx="523216" cy="87202"/>
              </a:xfrm>
              <a:prstGeom prst="parallelogram">
                <a:avLst>
                  <a:gd name="adj" fmla="val 140840"/>
                </a:avLst>
              </a:prstGeom>
            </p:spPr>
            <p:style>
              <a:lnRef idx="2">
                <a:schemeClr val="dk2">
                  <a:shade val="8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2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37" name="Parallelogram 27">
                <a:extLst>
                  <a:ext uri="{FF2B5EF4-FFF2-40B4-BE49-F238E27FC236}">
                    <a16:creationId xmlns:a16="http://schemas.microsoft.com/office/drawing/2014/main" xmlns="" id="{096A1728-7066-4A64-B646-636363809F89}"/>
                  </a:ext>
                </a:extLst>
              </p:cNvPr>
              <p:cNvSpPr/>
              <p:nvPr/>
            </p:nvSpPr>
            <p:spPr>
              <a:xfrm>
                <a:off x="7090463" y="3781776"/>
                <a:ext cx="523216" cy="87202"/>
              </a:xfrm>
              <a:prstGeom prst="parallelogram">
                <a:avLst>
                  <a:gd name="adj" fmla="val 140840"/>
                </a:avLst>
              </a:prstGeom>
            </p:spPr>
            <p:style>
              <a:lnRef idx="2">
                <a:schemeClr val="dk2">
                  <a:shade val="8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2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38" name="Parallelogram 28">
                <a:extLst>
                  <a:ext uri="{FF2B5EF4-FFF2-40B4-BE49-F238E27FC236}">
                    <a16:creationId xmlns:a16="http://schemas.microsoft.com/office/drawing/2014/main" xmlns="" id="{58954733-C2E5-448A-A7D8-B023AF6555F2}"/>
                  </a:ext>
                </a:extLst>
              </p:cNvPr>
              <p:cNvSpPr/>
              <p:nvPr/>
            </p:nvSpPr>
            <p:spPr>
              <a:xfrm>
                <a:off x="7644201" y="3781776"/>
                <a:ext cx="523216" cy="87202"/>
              </a:xfrm>
              <a:prstGeom prst="parallelogram">
                <a:avLst>
                  <a:gd name="adj" fmla="val 140840"/>
                </a:avLst>
              </a:prstGeom>
            </p:spPr>
            <p:style>
              <a:lnRef idx="2">
                <a:schemeClr val="dk2">
                  <a:shade val="8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2">
                  <a:hueOff val="0"/>
                  <a:satOff val="0"/>
                  <a:lumOff val="0"/>
                  <a:alphaOff val="0"/>
                </a:schemeClr>
              </a:fontRef>
            </p:style>
          </p:sp>
        </p:grpSp>
      </p:grpSp>
    </p:spTree>
    <p:extLst>
      <p:ext uri="{BB962C8B-B14F-4D97-AF65-F5344CB8AC3E}">
        <p14:creationId xmlns:p14="http://schemas.microsoft.com/office/powerpoint/2010/main" val="1048633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-9.62369E-7 L -0.60018 -9.62369E-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001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30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" grpId="0" animBg="1"/>
      <p:bldP spid="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20">
            <a:extLst>
              <a:ext uri="{FF2B5EF4-FFF2-40B4-BE49-F238E27FC236}">
                <a16:creationId xmlns:a16="http://schemas.microsoft.com/office/drawing/2014/main" xmlns="" id="{58334A7E-B436-4701-BD5D-AE55BC8ADEB8}"/>
              </a:ext>
            </a:extLst>
          </p:cNvPr>
          <p:cNvSpPr/>
          <p:nvPr/>
        </p:nvSpPr>
        <p:spPr>
          <a:xfrm>
            <a:off x="4682543" y="3041823"/>
            <a:ext cx="1647880" cy="1546151"/>
          </a:xfrm>
          <a:custGeom>
            <a:avLst/>
            <a:gdLst>
              <a:gd name="connsiteX0" fmla="*/ 0 w 1332585"/>
              <a:gd name="connsiteY0" fmla="*/ 666080 h 1332159"/>
              <a:gd name="connsiteX1" fmla="*/ 666293 w 1332585"/>
              <a:gd name="connsiteY1" fmla="*/ 0 h 1332159"/>
              <a:gd name="connsiteX2" fmla="*/ 1332586 w 1332585"/>
              <a:gd name="connsiteY2" fmla="*/ 666080 h 1332159"/>
              <a:gd name="connsiteX3" fmla="*/ 666293 w 1332585"/>
              <a:gd name="connsiteY3" fmla="*/ 1332160 h 1332159"/>
              <a:gd name="connsiteX4" fmla="*/ 0 w 1332585"/>
              <a:gd name="connsiteY4" fmla="*/ 666080 h 1332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32585" h="1332159">
                <a:moveTo>
                  <a:pt x="0" y="666080"/>
                </a:moveTo>
                <a:cubicBezTo>
                  <a:pt x="0" y="298214"/>
                  <a:pt x="298310" y="0"/>
                  <a:pt x="666293" y="0"/>
                </a:cubicBezTo>
                <a:cubicBezTo>
                  <a:pt x="1034276" y="0"/>
                  <a:pt x="1332586" y="298214"/>
                  <a:pt x="1332586" y="666080"/>
                </a:cubicBezTo>
                <a:cubicBezTo>
                  <a:pt x="1332586" y="1033946"/>
                  <a:pt x="1034276" y="1332160"/>
                  <a:pt x="666293" y="1332160"/>
                </a:cubicBezTo>
                <a:cubicBezTo>
                  <a:pt x="298310" y="1332160"/>
                  <a:pt x="0" y="1033946"/>
                  <a:pt x="0" y="666080"/>
                </a:cubicBezTo>
                <a:close/>
              </a:path>
            </a:pathLst>
          </a:custGeom>
          <a:solidFill>
            <a:srgbClr val="D77BD9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250219" tIns="230099" rIns="250219" bIns="230099" numCol="1" spcCol="1270" anchor="ctr" anchorCtr="0">
            <a:noAutofit/>
          </a:bodyPr>
          <a:lstStyle/>
          <a:p>
            <a:pPr algn="ctr" defTabSz="533400">
              <a:lnSpc>
                <a:spcPct val="90000"/>
              </a:lnSpc>
              <a:spcAft>
                <a:spcPct val="35000"/>
              </a:spcAft>
            </a:pPr>
            <a:r>
              <a:rPr lang="en-US" sz="1800" b="1" dirty="0">
                <a:solidFill>
                  <a:srgbClr val="FFFFFF"/>
                </a:solidFill>
                <a:latin typeface="Nixie One" charset="0"/>
                <a:cs typeface="TH Sarabun New" panose="020B0500040200020003" pitchFamily="34" charset="-34"/>
              </a:rPr>
              <a:t>E</a:t>
            </a:r>
            <a:r>
              <a:rPr lang="en-US" sz="1800" b="1" dirty="0" smtClean="0">
                <a:solidFill>
                  <a:srgbClr val="FFFFFF"/>
                </a:solidFill>
                <a:latin typeface="Nixie One" charset="0"/>
                <a:cs typeface="TH Sarabun New" panose="020B0500040200020003" pitchFamily="34" charset="-34"/>
              </a:rPr>
              <a:t>ducation</a:t>
            </a:r>
            <a:endParaRPr lang="en-US" sz="1800" b="1" dirty="0">
              <a:solidFill>
                <a:srgbClr val="FFFFFF"/>
              </a:solidFill>
              <a:latin typeface="Nixie One" charset="0"/>
              <a:cs typeface="TH Sarabun New" panose="020B0500040200020003" pitchFamily="34" charset="-34"/>
            </a:endParaRPr>
          </a:p>
        </p:txBody>
      </p:sp>
      <p:sp>
        <p:nvSpPr>
          <p:cNvPr id="9" name="Freeform: Shape 3">
            <a:extLst>
              <a:ext uri="{FF2B5EF4-FFF2-40B4-BE49-F238E27FC236}">
                <a16:creationId xmlns:a16="http://schemas.microsoft.com/office/drawing/2014/main" xmlns="" id="{C16DBE3D-921D-4135-BF3A-521C0F17A869}"/>
              </a:ext>
            </a:extLst>
          </p:cNvPr>
          <p:cNvSpPr/>
          <p:nvPr/>
        </p:nvSpPr>
        <p:spPr>
          <a:xfrm>
            <a:off x="3431409" y="1241622"/>
            <a:ext cx="2231935" cy="2231887"/>
          </a:xfrm>
          <a:custGeom>
            <a:avLst/>
            <a:gdLst>
              <a:gd name="connsiteX0" fmla="*/ 0 w 1907559"/>
              <a:gd name="connsiteY0" fmla="*/ 953759 h 1907518"/>
              <a:gd name="connsiteX1" fmla="*/ 953780 w 1907559"/>
              <a:gd name="connsiteY1" fmla="*/ 0 h 1907518"/>
              <a:gd name="connsiteX2" fmla="*/ 1907560 w 1907559"/>
              <a:gd name="connsiteY2" fmla="*/ 953759 h 1907518"/>
              <a:gd name="connsiteX3" fmla="*/ 953780 w 1907559"/>
              <a:gd name="connsiteY3" fmla="*/ 1907518 h 1907518"/>
              <a:gd name="connsiteX4" fmla="*/ 0 w 1907559"/>
              <a:gd name="connsiteY4" fmla="*/ 953759 h 1907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07559" h="1907518">
                <a:moveTo>
                  <a:pt x="0" y="953759"/>
                </a:moveTo>
                <a:cubicBezTo>
                  <a:pt x="0" y="427012"/>
                  <a:pt x="427022" y="0"/>
                  <a:pt x="953780" y="0"/>
                </a:cubicBezTo>
                <a:cubicBezTo>
                  <a:pt x="1480538" y="0"/>
                  <a:pt x="1907560" y="427012"/>
                  <a:pt x="1907560" y="953759"/>
                </a:cubicBezTo>
                <a:cubicBezTo>
                  <a:pt x="1907560" y="1480506"/>
                  <a:pt x="1480538" y="1907518"/>
                  <a:pt x="953780" y="1907518"/>
                </a:cubicBezTo>
                <a:cubicBezTo>
                  <a:pt x="427022" y="1907518"/>
                  <a:pt x="0" y="1480506"/>
                  <a:pt x="0" y="953759"/>
                </a:cubicBezTo>
                <a:close/>
              </a:path>
            </a:pathLst>
          </a:custGeom>
          <a:solidFill>
            <a:schemeClr val="accent1">
              <a:lumMod val="5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221249" tIns="205223" rIns="221249" bIns="205223" numCol="1" spcCol="1270" anchor="ctr" anchorCtr="0">
            <a:noAutofit/>
          </a:bodyPr>
          <a:lstStyle/>
          <a:p>
            <a:pPr algn="ctr" defTabSz="533400">
              <a:lnSpc>
                <a:spcPct val="90000"/>
              </a:lnSpc>
              <a:spcAft>
                <a:spcPct val="35000"/>
              </a:spcAft>
            </a:pPr>
            <a:r>
              <a:rPr lang="en-US" sz="2800" b="1" dirty="0">
                <a:solidFill>
                  <a:srgbClr val="FFFFFF"/>
                </a:solidFill>
                <a:latin typeface="Nixie One" charset="0"/>
                <a:cs typeface="TH Sarabun New" panose="020B0500040200020003" pitchFamily="34" charset="-34"/>
              </a:rPr>
              <a:t>Objective</a:t>
            </a:r>
          </a:p>
        </p:txBody>
      </p:sp>
      <p:sp>
        <p:nvSpPr>
          <p:cNvPr id="11" name="Freeform: Shape 15">
            <a:extLst>
              <a:ext uri="{FF2B5EF4-FFF2-40B4-BE49-F238E27FC236}">
                <a16:creationId xmlns:a16="http://schemas.microsoft.com/office/drawing/2014/main" xmlns="" id="{EC350A4E-C816-41D1-A2FC-E421AE72F3D3}"/>
              </a:ext>
            </a:extLst>
          </p:cNvPr>
          <p:cNvSpPr/>
          <p:nvPr/>
        </p:nvSpPr>
        <p:spPr>
          <a:xfrm>
            <a:off x="5114591" y="593551"/>
            <a:ext cx="1559188" cy="1558690"/>
          </a:xfrm>
          <a:custGeom>
            <a:avLst/>
            <a:gdLst>
              <a:gd name="connsiteX0" fmla="*/ 0 w 1332585"/>
              <a:gd name="connsiteY0" fmla="*/ 666080 h 1332159"/>
              <a:gd name="connsiteX1" fmla="*/ 666293 w 1332585"/>
              <a:gd name="connsiteY1" fmla="*/ 0 h 1332159"/>
              <a:gd name="connsiteX2" fmla="*/ 1332586 w 1332585"/>
              <a:gd name="connsiteY2" fmla="*/ 666080 h 1332159"/>
              <a:gd name="connsiteX3" fmla="*/ 666293 w 1332585"/>
              <a:gd name="connsiteY3" fmla="*/ 1332160 h 1332159"/>
              <a:gd name="connsiteX4" fmla="*/ 0 w 1332585"/>
              <a:gd name="connsiteY4" fmla="*/ 666080 h 1332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32585" h="1332159">
                <a:moveTo>
                  <a:pt x="0" y="666080"/>
                </a:moveTo>
                <a:cubicBezTo>
                  <a:pt x="0" y="298214"/>
                  <a:pt x="298310" y="0"/>
                  <a:pt x="666293" y="0"/>
                </a:cubicBezTo>
                <a:cubicBezTo>
                  <a:pt x="1034276" y="0"/>
                  <a:pt x="1332586" y="298214"/>
                  <a:pt x="1332586" y="666080"/>
                </a:cubicBezTo>
                <a:cubicBezTo>
                  <a:pt x="1332586" y="1033946"/>
                  <a:pt x="1034276" y="1332160"/>
                  <a:pt x="666293" y="1332160"/>
                </a:cubicBezTo>
                <a:cubicBezTo>
                  <a:pt x="298310" y="1332160"/>
                  <a:pt x="0" y="1033946"/>
                  <a:pt x="0" y="666080"/>
                </a:cubicBezTo>
                <a:close/>
              </a:path>
            </a:pathLst>
          </a:custGeom>
          <a:solidFill>
            <a:srgbClr val="F0D14E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6113" tIns="256050" rIns="256113" bIns="256050" numCol="1" spcCol="1270" anchor="ctr" anchorCtr="0">
            <a:noAutofit/>
          </a:bodyPr>
          <a:lstStyle/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800" b="1" kern="1200" dirty="0">
                <a:latin typeface="Nixie One" charset="0"/>
                <a:cs typeface="TH Sarabun New" panose="020B0500040200020003" pitchFamily="34" charset="-34"/>
              </a:rPr>
              <a:t>Decision</a:t>
            </a:r>
          </a:p>
        </p:txBody>
      </p:sp>
      <p:sp>
        <p:nvSpPr>
          <p:cNvPr id="10" name="Freeform: Shape 12">
            <a:extLst>
              <a:ext uri="{FF2B5EF4-FFF2-40B4-BE49-F238E27FC236}">
                <a16:creationId xmlns:a16="http://schemas.microsoft.com/office/drawing/2014/main" xmlns="" id="{7FF63DF9-CEEF-459B-83D6-A08FEAF28FF3}"/>
              </a:ext>
            </a:extLst>
          </p:cNvPr>
          <p:cNvSpPr/>
          <p:nvPr/>
        </p:nvSpPr>
        <p:spPr>
          <a:xfrm>
            <a:off x="2090255" y="1487956"/>
            <a:ext cx="1559188" cy="1558690"/>
          </a:xfrm>
          <a:custGeom>
            <a:avLst/>
            <a:gdLst>
              <a:gd name="connsiteX0" fmla="*/ 0 w 1332585"/>
              <a:gd name="connsiteY0" fmla="*/ 666080 h 1332159"/>
              <a:gd name="connsiteX1" fmla="*/ 666293 w 1332585"/>
              <a:gd name="connsiteY1" fmla="*/ 0 h 1332159"/>
              <a:gd name="connsiteX2" fmla="*/ 1332586 w 1332585"/>
              <a:gd name="connsiteY2" fmla="*/ 666080 h 1332159"/>
              <a:gd name="connsiteX3" fmla="*/ 666293 w 1332585"/>
              <a:gd name="connsiteY3" fmla="*/ 1332160 h 1332159"/>
              <a:gd name="connsiteX4" fmla="*/ 0 w 1332585"/>
              <a:gd name="connsiteY4" fmla="*/ 666080 h 1332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32585" h="1332159">
                <a:moveTo>
                  <a:pt x="0" y="666080"/>
                </a:moveTo>
                <a:cubicBezTo>
                  <a:pt x="0" y="298214"/>
                  <a:pt x="298310" y="0"/>
                  <a:pt x="666293" y="0"/>
                </a:cubicBezTo>
                <a:cubicBezTo>
                  <a:pt x="1034276" y="0"/>
                  <a:pt x="1332586" y="298214"/>
                  <a:pt x="1332586" y="666080"/>
                </a:cubicBezTo>
                <a:cubicBezTo>
                  <a:pt x="1332586" y="1033946"/>
                  <a:pt x="1034276" y="1332160"/>
                  <a:pt x="666293" y="1332160"/>
                </a:cubicBezTo>
                <a:cubicBezTo>
                  <a:pt x="298310" y="1332160"/>
                  <a:pt x="0" y="1033946"/>
                  <a:pt x="0" y="666080"/>
                </a:cubicBezTo>
                <a:close/>
              </a:path>
            </a:pathLst>
          </a:custGeom>
          <a:solidFill>
            <a:srgbClr val="C5D24A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6113" tIns="256050" rIns="256113" bIns="256050" numCol="1" spcCol="1270" anchor="ctr" anchorCtr="0">
            <a:noAutofit/>
          </a:bodyPr>
          <a:lstStyle/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800" b="1" kern="1200" dirty="0">
                <a:latin typeface="Nixie One" charset="0"/>
                <a:cs typeface="TH Sarabun New" panose="020B0500040200020003" pitchFamily="34" charset="-34"/>
              </a:rPr>
              <a:t>Manage</a:t>
            </a:r>
          </a:p>
        </p:txBody>
      </p:sp>
      <p:sp>
        <p:nvSpPr>
          <p:cNvPr id="13" name="Oval 4">
            <a:extLst>
              <a:ext uri="{FF2B5EF4-FFF2-40B4-BE49-F238E27FC236}">
                <a16:creationId xmlns:a16="http://schemas.microsoft.com/office/drawing/2014/main" xmlns="" id="{6F9B5C63-EC9A-4340-9827-2B687FF8F960}"/>
              </a:ext>
            </a:extLst>
          </p:cNvPr>
          <p:cNvSpPr/>
          <p:nvPr/>
        </p:nvSpPr>
        <p:spPr>
          <a:xfrm>
            <a:off x="1896002" y="2436071"/>
            <a:ext cx="388505" cy="38849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4" name="Oval 5">
            <a:extLst>
              <a:ext uri="{FF2B5EF4-FFF2-40B4-BE49-F238E27FC236}">
                <a16:creationId xmlns:a16="http://schemas.microsoft.com/office/drawing/2014/main" xmlns="" id="{341E2B2A-FBC9-4308-AD8B-FD478A426F12}"/>
              </a:ext>
            </a:extLst>
          </p:cNvPr>
          <p:cNvSpPr/>
          <p:nvPr/>
        </p:nvSpPr>
        <p:spPr>
          <a:xfrm>
            <a:off x="6562339" y="1333386"/>
            <a:ext cx="308841" cy="309139"/>
          </a:xfrm>
          <a:prstGeom prst="ellipse">
            <a:avLst/>
          </a:prstGeom>
          <a:solidFill>
            <a:srgbClr val="FCE1D8"/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5" name="Oval 6">
            <a:extLst>
              <a:ext uri="{FF2B5EF4-FFF2-40B4-BE49-F238E27FC236}">
                <a16:creationId xmlns:a16="http://schemas.microsoft.com/office/drawing/2014/main" xmlns="" id="{6390A8D4-C698-4712-BDAF-4CED39D83F0D}"/>
              </a:ext>
            </a:extLst>
          </p:cNvPr>
          <p:cNvSpPr/>
          <p:nvPr/>
        </p:nvSpPr>
        <p:spPr>
          <a:xfrm>
            <a:off x="5813750" y="2357565"/>
            <a:ext cx="213979" cy="214185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6" name="Oval 7">
            <a:extLst>
              <a:ext uri="{FF2B5EF4-FFF2-40B4-BE49-F238E27FC236}">
                <a16:creationId xmlns:a16="http://schemas.microsoft.com/office/drawing/2014/main" xmlns="" id="{38050C58-FF22-4825-BA86-0EF6990F8CC0}"/>
              </a:ext>
            </a:extLst>
          </p:cNvPr>
          <p:cNvSpPr/>
          <p:nvPr/>
        </p:nvSpPr>
        <p:spPr>
          <a:xfrm>
            <a:off x="4901326" y="4320858"/>
            <a:ext cx="426530" cy="42652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8" name="Oval 11">
            <a:extLst>
              <a:ext uri="{FF2B5EF4-FFF2-40B4-BE49-F238E27FC236}">
                <a16:creationId xmlns:a16="http://schemas.microsoft.com/office/drawing/2014/main" xmlns="" id="{ACF9C591-A629-47A3-A0D3-0ED3D8843C67}"/>
              </a:ext>
            </a:extLst>
          </p:cNvPr>
          <p:cNvSpPr/>
          <p:nvPr/>
        </p:nvSpPr>
        <p:spPr>
          <a:xfrm>
            <a:off x="3914074" y="3164370"/>
            <a:ext cx="308841" cy="30913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9" name="Oval 13">
            <a:extLst>
              <a:ext uri="{FF2B5EF4-FFF2-40B4-BE49-F238E27FC236}">
                <a16:creationId xmlns:a16="http://schemas.microsoft.com/office/drawing/2014/main" xmlns="" id="{0AB8649E-51F0-45B1-B63B-AEC362008AFA}"/>
              </a:ext>
            </a:extLst>
          </p:cNvPr>
          <p:cNvSpPr/>
          <p:nvPr/>
        </p:nvSpPr>
        <p:spPr>
          <a:xfrm>
            <a:off x="4547376" y="906863"/>
            <a:ext cx="426530" cy="426523"/>
          </a:xfrm>
          <a:prstGeom prst="ellipse">
            <a:avLst/>
          </a:prstGeom>
          <a:solidFill>
            <a:srgbClr val="FAD998"/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0" name="Oval 14">
            <a:extLst>
              <a:ext uri="{FF2B5EF4-FFF2-40B4-BE49-F238E27FC236}">
                <a16:creationId xmlns:a16="http://schemas.microsoft.com/office/drawing/2014/main" xmlns="" id="{23F532C8-1E16-48F4-AD72-85FD480D6E7B}"/>
              </a:ext>
            </a:extLst>
          </p:cNvPr>
          <p:cNvSpPr/>
          <p:nvPr/>
        </p:nvSpPr>
        <p:spPr>
          <a:xfrm>
            <a:off x="3586725" y="3717134"/>
            <a:ext cx="707495" cy="707515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1" name="Oval 16">
            <a:extLst>
              <a:ext uri="{FF2B5EF4-FFF2-40B4-BE49-F238E27FC236}">
                <a16:creationId xmlns:a16="http://schemas.microsoft.com/office/drawing/2014/main" xmlns="" id="{A79E57FB-0512-4CBD-B5AD-69409F861846}"/>
              </a:ext>
            </a:extLst>
          </p:cNvPr>
          <p:cNvSpPr/>
          <p:nvPr/>
        </p:nvSpPr>
        <p:spPr>
          <a:xfrm>
            <a:off x="6103056" y="2824570"/>
            <a:ext cx="335815" cy="335809"/>
          </a:xfrm>
          <a:prstGeom prst="ellipse">
            <a:avLst/>
          </a:prstGeom>
          <a:solidFill>
            <a:srgbClr val="FCE1D8"/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2" name="Oval 17">
            <a:extLst>
              <a:ext uri="{FF2B5EF4-FFF2-40B4-BE49-F238E27FC236}">
                <a16:creationId xmlns:a16="http://schemas.microsoft.com/office/drawing/2014/main" xmlns="" id="{E51EDD40-02FC-48C8-BA16-B0557214EDAF}"/>
              </a:ext>
            </a:extLst>
          </p:cNvPr>
          <p:cNvSpPr/>
          <p:nvPr/>
        </p:nvSpPr>
        <p:spPr>
          <a:xfrm>
            <a:off x="2775361" y="3594785"/>
            <a:ext cx="308841" cy="309139"/>
          </a:xfrm>
          <a:prstGeom prst="ellipse">
            <a:avLst/>
          </a:prstGeom>
          <a:solidFill>
            <a:srgbClr val="FCE1D8"/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3" name="Oval 18">
            <a:extLst>
              <a:ext uri="{FF2B5EF4-FFF2-40B4-BE49-F238E27FC236}">
                <a16:creationId xmlns:a16="http://schemas.microsoft.com/office/drawing/2014/main" xmlns="" id="{439C49AB-3BBE-41D0-8404-CB2487470928}"/>
              </a:ext>
            </a:extLst>
          </p:cNvPr>
          <p:cNvSpPr/>
          <p:nvPr/>
        </p:nvSpPr>
        <p:spPr>
          <a:xfrm>
            <a:off x="6564586" y="2290004"/>
            <a:ext cx="281475" cy="281746"/>
          </a:xfrm>
          <a:prstGeom prst="ellipse">
            <a:avLst/>
          </a:prstGeom>
          <a:solidFill>
            <a:srgbClr val="FAD998"/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4" name="Speech Bubble: Rectangle with Corners Rounded 21">
            <a:extLst>
              <a:ext uri="{FF2B5EF4-FFF2-40B4-BE49-F238E27FC236}">
                <a16:creationId xmlns:a16="http://schemas.microsoft.com/office/drawing/2014/main" xmlns="" id="{7D9057A4-23B5-4067-946B-C6D27543FCF4}"/>
              </a:ext>
            </a:extLst>
          </p:cNvPr>
          <p:cNvSpPr/>
          <p:nvPr/>
        </p:nvSpPr>
        <p:spPr bwMode="auto">
          <a:xfrm>
            <a:off x="1370175" y="593551"/>
            <a:ext cx="2279268" cy="793961"/>
          </a:xfrm>
          <a:prstGeom prst="wedgeRoundRectCallout">
            <a:avLst>
              <a:gd name="adj1" fmla="val 12117"/>
              <a:gd name="adj2" fmla="val 72394"/>
              <a:gd name="adj3" fmla="val 16667"/>
            </a:avLst>
          </a:prstGeom>
          <a:solidFill>
            <a:schemeClr val="tx2">
              <a:lumMod val="75000"/>
              <a:lumOff val="25000"/>
              <a:alpha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th-TH" sz="16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จัดการปัญหาด้านข้อมูล โดยนำข้อมูล</a:t>
            </a:r>
            <a:r>
              <a:rPr lang="th-TH" sz="1600" dirty="0" smtClean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มา คัด</a:t>
            </a:r>
            <a:r>
              <a:rPr lang="th-TH" sz="16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แยกและนำเสนอให้แก่ผู้ใช้งาน</a:t>
            </a:r>
          </a:p>
        </p:txBody>
      </p:sp>
      <p:sp>
        <p:nvSpPr>
          <p:cNvPr id="25" name="Speech Bubble: Rectangle with Corners Rounded 22">
            <a:extLst>
              <a:ext uri="{FF2B5EF4-FFF2-40B4-BE49-F238E27FC236}">
                <a16:creationId xmlns:a16="http://schemas.microsoft.com/office/drawing/2014/main" xmlns="" id="{913A55D3-0C03-40A6-9311-56793FAA523A}"/>
              </a:ext>
            </a:extLst>
          </p:cNvPr>
          <p:cNvSpPr/>
          <p:nvPr/>
        </p:nvSpPr>
        <p:spPr bwMode="auto">
          <a:xfrm>
            <a:off x="6355072" y="4070891"/>
            <a:ext cx="2121112" cy="903274"/>
          </a:xfrm>
          <a:prstGeom prst="wedgeRoundRectCallout">
            <a:avLst>
              <a:gd name="adj1" fmla="val -68840"/>
              <a:gd name="adj2" fmla="val -31698"/>
              <a:gd name="adj3" fmla="val 16667"/>
            </a:avLst>
          </a:prstGeom>
          <a:solidFill>
            <a:schemeClr val="tx2">
              <a:lumMod val="75000"/>
              <a:lumOff val="25000"/>
              <a:alpha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th-TH" sz="16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ศึกษาเก็บความต้องการของผู้ใช้งาน โดยวิเคราะห์จากคะแนนที่ผู้ใช้มีต่อสิ่งนั้น</a:t>
            </a:r>
          </a:p>
        </p:txBody>
      </p:sp>
      <p:sp>
        <p:nvSpPr>
          <p:cNvPr id="32" name="Speech Bubble: Rectangle with Corners Rounded 23">
            <a:extLst>
              <a:ext uri="{FF2B5EF4-FFF2-40B4-BE49-F238E27FC236}">
                <a16:creationId xmlns:a16="http://schemas.microsoft.com/office/drawing/2014/main" xmlns="" id="{BE35A67B-D445-432B-92A3-CD3F00C51F42}"/>
              </a:ext>
            </a:extLst>
          </p:cNvPr>
          <p:cNvSpPr/>
          <p:nvPr/>
        </p:nvSpPr>
        <p:spPr bwMode="auto">
          <a:xfrm>
            <a:off x="6651928" y="118535"/>
            <a:ext cx="1952520" cy="887637"/>
          </a:xfrm>
          <a:prstGeom prst="wedgeRoundRectCallout">
            <a:avLst>
              <a:gd name="adj1" fmla="val -67606"/>
              <a:gd name="adj2" fmla="val 50133"/>
              <a:gd name="adj3" fmla="val 16667"/>
            </a:avLst>
          </a:prstGeom>
          <a:solidFill>
            <a:schemeClr val="tx2">
              <a:lumMod val="75000"/>
              <a:lumOff val="25000"/>
              <a:alpha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th-TH" sz="16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ทำให้ผู้ใช้มีตัวเลือกที่ใกล้เคียงต่อความต้องการและช่วยให้ผู้ใช้ตัดสินใจเลือกได้ง่ายขึ้น</a:t>
            </a:r>
          </a:p>
        </p:txBody>
      </p:sp>
    </p:spTree>
    <p:extLst>
      <p:ext uri="{BB962C8B-B14F-4D97-AF65-F5344CB8AC3E}">
        <p14:creationId xmlns:p14="http://schemas.microsoft.com/office/powerpoint/2010/main" val="3372152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" dur="25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1" grpId="0" animBg="1"/>
      <p:bldP spid="10" grpId="0" animBg="1"/>
      <p:bldP spid="24" grpId="0" animBg="1"/>
      <p:bldP spid="25" grpId="0" animBg="1"/>
      <p:bldP spid="3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สี่เหลี่ยมผืนผ้ามุมมน 2"/>
          <p:cNvSpPr/>
          <p:nvPr/>
        </p:nvSpPr>
        <p:spPr>
          <a:xfrm>
            <a:off x="1332084" y="1825133"/>
            <a:ext cx="2880320" cy="2737945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223" name="Shape 223"/>
          <p:cNvSpPr txBox="1">
            <a:spLocks noGrp="1"/>
          </p:cNvSpPr>
          <p:nvPr>
            <p:ph type="ctrTitle" idx="4294967295"/>
          </p:nvPr>
        </p:nvSpPr>
        <p:spPr>
          <a:xfrm>
            <a:off x="1304925" y="135550"/>
            <a:ext cx="65343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 dirty="0" smtClean="0"/>
              <a:t>Pros&amp;Cons</a:t>
            </a:r>
            <a:endParaRPr sz="6000" b="1" dirty="0"/>
          </a:p>
        </p:txBody>
      </p:sp>
      <p:grpSp>
        <p:nvGrpSpPr>
          <p:cNvPr id="4" name="กลุ่ม 3"/>
          <p:cNvGrpSpPr/>
          <p:nvPr/>
        </p:nvGrpSpPr>
        <p:grpSpPr>
          <a:xfrm>
            <a:off x="683568" y="1180100"/>
            <a:ext cx="1565206" cy="1290067"/>
            <a:chOff x="899148" y="1210986"/>
            <a:chExt cx="1565206" cy="1290067"/>
          </a:xfrm>
        </p:grpSpPr>
        <p:grpSp>
          <p:nvGrpSpPr>
            <p:cNvPr id="2" name="กลุ่ม 1"/>
            <p:cNvGrpSpPr/>
            <p:nvPr/>
          </p:nvGrpSpPr>
          <p:grpSpPr>
            <a:xfrm>
              <a:off x="899148" y="1210986"/>
              <a:ext cx="1565206" cy="1290067"/>
              <a:chOff x="2962275" y="1209675"/>
              <a:chExt cx="3305325" cy="2724300"/>
            </a:xfrm>
          </p:grpSpPr>
          <p:sp>
            <p:nvSpPr>
              <p:cNvPr id="225" name="Shape 225"/>
              <p:cNvSpPr/>
              <p:nvPr/>
            </p:nvSpPr>
            <p:spPr>
              <a:xfrm>
                <a:off x="3333750" y="1333500"/>
                <a:ext cx="2476500" cy="2476500"/>
              </a:xfrm>
              <a:prstGeom prst="ellipse">
                <a:avLst/>
              </a:prstGeom>
              <a:solidFill>
                <a:schemeClr val="accent3">
                  <a:lumMod val="40000"/>
                  <a:lumOff val="60000"/>
                  <a:alpha val="8667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26" name="Shape 226"/>
              <p:cNvSpPr/>
              <p:nvPr/>
            </p:nvSpPr>
            <p:spPr>
              <a:xfrm>
                <a:off x="3209925" y="1209675"/>
                <a:ext cx="2724300" cy="2724300"/>
              </a:xfrm>
              <a:prstGeom prst="ellipse">
                <a:avLst/>
              </a:prstGeom>
              <a:noFill/>
              <a:ln w="9525" cap="flat" cmpd="sng">
                <a:solidFill>
                  <a:schemeClr val="accent3">
                    <a:lumMod val="75000"/>
                  </a:schemeClr>
                </a:solidFill>
                <a:prstDash val="dash"/>
                <a:round/>
                <a:headEnd type="none" w="med" len="med"/>
                <a:tailEnd type="none" w="med" len="med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27" name="Shape 227"/>
              <p:cNvSpPr/>
              <p:nvPr/>
            </p:nvSpPr>
            <p:spPr>
              <a:xfrm>
                <a:off x="2962275" y="1543050"/>
                <a:ext cx="704700" cy="704700"/>
              </a:xfrm>
              <a:prstGeom prst="ellipse">
                <a:avLst/>
              </a:prstGeom>
              <a:solidFill>
                <a:srgbClr val="F8BB00">
                  <a:alpha val="866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28" name="Shape 228"/>
              <p:cNvSpPr/>
              <p:nvPr/>
            </p:nvSpPr>
            <p:spPr>
              <a:xfrm>
                <a:off x="5295900" y="2897050"/>
                <a:ext cx="971700" cy="971700"/>
              </a:xfrm>
              <a:prstGeom prst="donut">
                <a:avLst>
                  <a:gd name="adj" fmla="val 12811"/>
                </a:avLst>
              </a:prstGeom>
              <a:solidFill>
                <a:schemeClr val="accent6">
                  <a:lumMod val="60000"/>
                  <a:lumOff val="40000"/>
                  <a:alpha val="8667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27" name="Shape 541"/>
            <p:cNvSpPr/>
            <p:nvPr/>
          </p:nvSpPr>
          <p:spPr>
            <a:xfrm>
              <a:off x="1161288" y="1349444"/>
              <a:ext cx="1000329" cy="1000329"/>
            </a:xfrm>
            <a:custGeom>
              <a:avLst/>
              <a:gdLst/>
              <a:ahLst/>
              <a:cxnLst/>
              <a:rect l="0" t="0" r="0" b="0"/>
              <a:pathLst>
                <a:path w="15290" h="15290" extrusionOk="0">
                  <a:moveTo>
                    <a:pt x="4519" y="6815"/>
                  </a:moveTo>
                  <a:lnTo>
                    <a:pt x="4690" y="6839"/>
                  </a:lnTo>
                  <a:lnTo>
                    <a:pt x="4861" y="6888"/>
                  </a:lnTo>
                  <a:lnTo>
                    <a:pt x="5007" y="6986"/>
                  </a:lnTo>
                  <a:lnTo>
                    <a:pt x="5154" y="7084"/>
                  </a:lnTo>
                  <a:lnTo>
                    <a:pt x="5251" y="7230"/>
                  </a:lnTo>
                  <a:lnTo>
                    <a:pt x="5325" y="7401"/>
                  </a:lnTo>
                  <a:lnTo>
                    <a:pt x="5374" y="7572"/>
                  </a:lnTo>
                  <a:lnTo>
                    <a:pt x="5398" y="7767"/>
                  </a:lnTo>
                  <a:lnTo>
                    <a:pt x="5374" y="7963"/>
                  </a:lnTo>
                  <a:lnTo>
                    <a:pt x="5325" y="8134"/>
                  </a:lnTo>
                  <a:lnTo>
                    <a:pt x="5251" y="8305"/>
                  </a:lnTo>
                  <a:lnTo>
                    <a:pt x="5154" y="8451"/>
                  </a:lnTo>
                  <a:lnTo>
                    <a:pt x="5007" y="8549"/>
                  </a:lnTo>
                  <a:lnTo>
                    <a:pt x="4861" y="8647"/>
                  </a:lnTo>
                  <a:lnTo>
                    <a:pt x="4690" y="8696"/>
                  </a:lnTo>
                  <a:lnTo>
                    <a:pt x="4519" y="8720"/>
                  </a:lnTo>
                  <a:lnTo>
                    <a:pt x="4348" y="8696"/>
                  </a:lnTo>
                  <a:lnTo>
                    <a:pt x="4177" y="8647"/>
                  </a:lnTo>
                  <a:lnTo>
                    <a:pt x="4030" y="8549"/>
                  </a:lnTo>
                  <a:lnTo>
                    <a:pt x="3884" y="8451"/>
                  </a:lnTo>
                  <a:lnTo>
                    <a:pt x="3786" y="8305"/>
                  </a:lnTo>
                  <a:lnTo>
                    <a:pt x="3713" y="8134"/>
                  </a:lnTo>
                  <a:lnTo>
                    <a:pt x="3664" y="7963"/>
                  </a:lnTo>
                  <a:lnTo>
                    <a:pt x="3640" y="7767"/>
                  </a:lnTo>
                  <a:lnTo>
                    <a:pt x="3664" y="7572"/>
                  </a:lnTo>
                  <a:lnTo>
                    <a:pt x="3713" y="7401"/>
                  </a:lnTo>
                  <a:lnTo>
                    <a:pt x="3786" y="7230"/>
                  </a:lnTo>
                  <a:lnTo>
                    <a:pt x="3884" y="7084"/>
                  </a:lnTo>
                  <a:lnTo>
                    <a:pt x="4030" y="6986"/>
                  </a:lnTo>
                  <a:lnTo>
                    <a:pt x="4177" y="6888"/>
                  </a:lnTo>
                  <a:lnTo>
                    <a:pt x="4348" y="6839"/>
                  </a:lnTo>
                  <a:lnTo>
                    <a:pt x="4519" y="6815"/>
                  </a:lnTo>
                  <a:close/>
                  <a:moveTo>
                    <a:pt x="10771" y="6815"/>
                  </a:moveTo>
                  <a:lnTo>
                    <a:pt x="10942" y="6839"/>
                  </a:lnTo>
                  <a:lnTo>
                    <a:pt x="11113" y="6888"/>
                  </a:lnTo>
                  <a:lnTo>
                    <a:pt x="11260" y="6986"/>
                  </a:lnTo>
                  <a:lnTo>
                    <a:pt x="11406" y="7084"/>
                  </a:lnTo>
                  <a:lnTo>
                    <a:pt x="11504" y="7230"/>
                  </a:lnTo>
                  <a:lnTo>
                    <a:pt x="11577" y="7401"/>
                  </a:lnTo>
                  <a:lnTo>
                    <a:pt x="11626" y="7572"/>
                  </a:lnTo>
                  <a:lnTo>
                    <a:pt x="11650" y="7767"/>
                  </a:lnTo>
                  <a:lnTo>
                    <a:pt x="11626" y="7963"/>
                  </a:lnTo>
                  <a:lnTo>
                    <a:pt x="11577" y="8134"/>
                  </a:lnTo>
                  <a:lnTo>
                    <a:pt x="11504" y="8305"/>
                  </a:lnTo>
                  <a:lnTo>
                    <a:pt x="11406" y="8451"/>
                  </a:lnTo>
                  <a:lnTo>
                    <a:pt x="11260" y="8549"/>
                  </a:lnTo>
                  <a:lnTo>
                    <a:pt x="11113" y="8647"/>
                  </a:lnTo>
                  <a:lnTo>
                    <a:pt x="10942" y="8696"/>
                  </a:lnTo>
                  <a:lnTo>
                    <a:pt x="10771" y="8720"/>
                  </a:lnTo>
                  <a:lnTo>
                    <a:pt x="10600" y="8696"/>
                  </a:lnTo>
                  <a:lnTo>
                    <a:pt x="10429" y="8647"/>
                  </a:lnTo>
                  <a:lnTo>
                    <a:pt x="10283" y="8549"/>
                  </a:lnTo>
                  <a:lnTo>
                    <a:pt x="10136" y="8451"/>
                  </a:lnTo>
                  <a:lnTo>
                    <a:pt x="10038" y="8305"/>
                  </a:lnTo>
                  <a:lnTo>
                    <a:pt x="9965" y="8134"/>
                  </a:lnTo>
                  <a:lnTo>
                    <a:pt x="9916" y="7963"/>
                  </a:lnTo>
                  <a:lnTo>
                    <a:pt x="9892" y="7767"/>
                  </a:lnTo>
                  <a:lnTo>
                    <a:pt x="9916" y="7572"/>
                  </a:lnTo>
                  <a:lnTo>
                    <a:pt x="9965" y="7401"/>
                  </a:lnTo>
                  <a:lnTo>
                    <a:pt x="10038" y="7230"/>
                  </a:lnTo>
                  <a:lnTo>
                    <a:pt x="10136" y="7084"/>
                  </a:lnTo>
                  <a:lnTo>
                    <a:pt x="10283" y="6986"/>
                  </a:lnTo>
                  <a:lnTo>
                    <a:pt x="10429" y="6888"/>
                  </a:lnTo>
                  <a:lnTo>
                    <a:pt x="10600" y="6839"/>
                  </a:lnTo>
                  <a:lnTo>
                    <a:pt x="10771" y="6815"/>
                  </a:lnTo>
                  <a:close/>
                  <a:moveTo>
                    <a:pt x="11308" y="10210"/>
                  </a:moveTo>
                  <a:lnTo>
                    <a:pt x="11406" y="10234"/>
                  </a:lnTo>
                  <a:lnTo>
                    <a:pt x="11479" y="10259"/>
                  </a:lnTo>
                  <a:lnTo>
                    <a:pt x="11577" y="10307"/>
                  </a:lnTo>
                  <a:lnTo>
                    <a:pt x="11650" y="10356"/>
                  </a:lnTo>
                  <a:lnTo>
                    <a:pt x="11699" y="10430"/>
                  </a:lnTo>
                  <a:lnTo>
                    <a:pt x="11748" y="10527"/>
                  </a:lnTo>
                  <a:lnTo>
                    <a:pt x="11772" y="10625"/>
                  </a:lnTo>
                  <a:lnTo>
                    <a:pt x="11797" y="10698"/>
                  </a:lnTo>
                  <a:lnTo>
                    <a:pt x="11772" y="10796"/>
                  </a:lnTo>
                  <a:lnTo>
                    <a:pt x="11748" y="10894"/>
                  </a:lnTo>
                  <a:lnTo>
                    <a:pt x="11699" y="10967"/>
                  </a:lnTo>
                  <a:lnTo>
                    <a:pt x="11650" y="11065"/>
                  </a:lnTo>
                  <a:lnTo>
                    <a:pt x="11235" y="11431"/>
                  </a:lnTo>
                  <a:lnTo>
                    <a:pt x="10795" y="11773"/>
                  </a:lnTo>
                  <a:lnTo>
                    <a:pt x="10307" y="12041"/>
                  </a:lnTo>
                  <a:lnTo>
                    <a:pt x="9819" y="12286"/>
                  </a:lnTo>
                  <a:lnTo>
                    <a:pt x="9281" y="12457"/>
                  </a:lnTo>
                  <a:lnTo>
                    <a:pt x="8768" y="12603"/>
                  </a:lnTo>
                  <a:lnTo>
                    <a:pt x="8207" y="12676"/>
                  </a:lnTo>
                  <a:lnTo>
                    <a:pt x="7645" y="12701"/>
                  </a:lnTo>
                  <a:lnTo>
                    <a:pt x="7083" y="12676"/>
                  </a:lnTo>
                  <a:lnTo>
                    <a:pt x="6521" y="12603"/>
                  </a:lnTo>
                  <a:lnTo>
                    <a:pt x="6009" y="12457"/>
                  </a:lnTo>
                  <a:lnTo>
                    <a:pt x="5471" y="12286"/>
                  </a:lnTo>
                  <a:lnTo>
                    <a:pt x="4983" y="12041"/>
                  </a:lnTo>
                  <a:lnTo>
                    <a:pt x="4494" y="11773"/>
                  </a:lnTo>
                  <a:lnTo>
                    <a:pt x="4055" y="11431"/>
                  </a:lnTo>
                  <a:lnTo>
                    <a:pt x="3640" y="11065"/>
                  </a:lnTo>
                  <a:lnTo>
                    <a:pt x="3591" y="10967"/>
                  </a:lnTo>
                  <a:lnTo>
                    <a:pt x="3542" y="10894"/>
                  </a:lnTo>
                  <a:lnTo>
                    <a:pt x="3517" y="10796"/>
                  </a:lnTo>
                  <a:lnTo>
                    <a:pt x="3493" y="10698"/>
                  </a:lnTo>
                  <a:lnTo>
                    <a:pt x="3517" y="10625"/>
                  </a:lnTo>
                  <a:lnTo>
                    <a:pt x="3542" y="10527"/>
                  </a:lnTo>
                  <a:lnTo>
                    <a:pt x="3591" y="10430"/>
                  </a:lnTo>
                  <a:lnTo>
                    <a:pt x="3640" y="10356"/>
                  </a:lnTo>
                  <a:lnTo>
                    <a:pt x="3713" y="10307"/>
                  </a:lnTo>
                  <a:lnTo>
                    <a:pt x="3811" y="10259"/>
                  </a:lnTo>
                  <a:lnTo>
                    <a:pt x="3884" y="10234"/>
                  </a:lnTo>
                  <a:lnTo>
                    <a:pt x="3981" y="10210"/>
                  </a:lnTo>
                  <a:lnTo>
                    <a:pt x="4079" y="10234"/>
                  </a:lnTo>
                  <a:lnTo>
                    <a:pt x="4177" y="10259"/>
                  </a:lnTo>
                  <a:lnTo>
                    <a:pt x="4250" y="10307"/>
                  </a:lnTo>
                  <a:lnTo>
                    <a:pt x="4323" y="10356"/>
                  </a:lnTo>
                  <a:lnTo>
                    <a:pt x="4690" y="10674"/>
                  </a:lnTo>
                  <a:lnTo>
                    <a:pt x="5056" y="10942"/>
                  </a:lnTo>
                  <a:lnTo>
                    <a:pt x="5447" y="11187"/>
                  </a:lnTo>
                  <a:lnTo>
                    <a:pt x="5862" y="11382"/>
                  </a:lnTo>
                  <a:lnTo>
                    <a:pt x="6277" y="11529"/>
                  </a:lnTo>
                  <a:lnTo>
                    <a:pt x="6717" y="11651"/>
                  </a:lnTo>
                  <a:lnTo>
                    <a:pt x="7181" y="11700"/>
                  </a:lnTo>
                  <a:lnTo>
                    <a:pt x="7645" y="11724"/>
                  </a:lnTo>
                  <a:lnTo>
                    <a:pt x="8109" y="11700"/>
                  </a:lnTo>
                  <a:lnTo>
                    <a:pt x="8573" y="11651"/>
                  </a:lnTo>
                  <a:lnTo>
                    <a:pt x="9013" y="11529"/>
                  </a:lnTo>
                  <a:lnTo>
                    <a:pt x="9428" y="11382"/>
                  </a:lnTo>
                  <a:lnTo>
                    <a:pt x="9843" y="11187"/>
                  </a:lnTo>
                  <a:lnTo>
                    <a:pt x="10234" y="10942"/>
                  </a:lnTo>
                  <a:lnTo>
                    <a:pt x="10600" y="10674"/>
                  </a:lnTo>
                  <a:lnTo>
                    <a:pt x="10966" y="10356"/>
                  </a:lnTo>
                  <a:lnTo>
                    <a:pt x="11040" y="10307"/>
                  </a:lnTo>
                  <a:lnTo>
                    <a:pt x="11113" y="10259"/>
                  </a:lnTo>
                  <a:lnTo>
                    <a:pt x="11211" y="10234"/>
                  </a:lnTo>
                  <a:lnTo>
                    <a:pt x="11308" y="10210"/>
                  </a:lnTo>
                  <a:close/>
                  <a:moveTo>
                    <a:pt x="7254" y="1"/>
                  </a:moveTo>
                  <a:lnTo>
                    <a:pt x="6863" y="50"/>
                  </a:lnTo>
                  <a:lnTo>
                    <a:pt x="6473" y="99"/>
                  </a:lnTo>
                  <a:lnTo>
                    <a:pt x="6106" y="147"/>
                  </a:lnTo>
                  <a:lnTo>
                    <a:pt x="5740" y="245"/>
                  </a:lnTo>
                  <a:lnTo>
                    <a:pt x="5374" y="343"/>
                  </a:lnTo>
                  <a:lnTo>
                    <a:pt x="5007" y="465"/>
                  </a:lnTo>
                  <a:lnTo>
                    <a:pt x="4665" y="611"/>
                  </a:lnTo>
                  <a:lnTo>
                    <a:pt x="4323" y="758"/>
                  </a:lnTo>
                  <a:lnTo>
                    <a:pt x="4006" y="929"/>
                  </a:lnTo>
                  <a:lnTo>
                    <a:pt x="3688" y="1100"/>
                  </a:lnTo>
                  <a:lnTo>
                    <a:pt x="3371" y="1295"/>
                  </a:lnTo>
                  <a:lnTo>
                    <a:pt x="3078" y="1515"/>
                  </a:lnTo>
                  <a:lnTo>
                    <a:pt x="2785" y="1735"/>
                  </a:lnTo>
                  <a:lnTo>
                    <a:pt x="2516" y="1979"/>
                  </a:lnTo>
                  <a:lnTo>
                    <a:pt x="2247" y="2248"/>
                  </a:lnTo>
                  <a:lnTo>
                    <a:pt x="1979" y="2516"/>
                  </a:lnTo>
                  <a:lnTo>
                    <a:pt x="1735" y="2785"/>
                  </a:lnTo>
                  <a:lnTo>
                    <a:pt x="1515" y="3078"/>
                  </a:lnTo>
                  <a:lnTo>
                    <a:pt x="1295" y="3371"/>
                  </a:lnTo>
                  <a:lnTo>
                    <a:pt x="1100" y="3689"/>
                  </a:lnTo>
                  <a:lnTo>
                    <a:pt x="929" y="4006"/>
                  </a:lnTo>
                  <a:lnTo>
                    <a:pt x="758" y="4324"/>
                  </a:lnTo>
                  <a:lnTo>
                    <a:pt x="611" y="4666"/>
                  </a:lnTo>
                  <a:lnTo>
                    <a:pt x="465" y="5008"/>
                  </a:lnTo>
                  <a:lnTo>
                    <a:pt x="342" y="5374"/>
                  </a:lnTo>
                  <a:lnTo>
                    <a:pt x="245" y="5740"/>
                  </a:lnTo>
                  <a:lnTo>
                    <a:pt x="147" y="6107"/>
                  </a:lnTo>
                  <a:lnTo>
                    <a:pt x="98" y="6473"/>
                  </a:lnTo>
                  <a:lnTo>
                    <a:pt x="49" y="6864"/>
                  </a:lnTo>
                  <a:lnTo>
                    <a:pt x="1" y="7255"/>
                  </a:lnTo>
                  <a:lnTo>
                    <a:pt x="1" y="7645"/>
                  </a:lnTo>
                  <a:lnTo>
                    <a:pt x="1" y="8036"/>
                  </a:lnTo>
                  <a:lnTo>
                    <a:pt x="49" y="8427"/>
                  </a:lnTo>
                  <a:lnTo>
                    <a:pt x="98" y="8818"/>
                  </a:lnTo>
                  <a:lnTo>
                    <a:pt x="147" y="9184"/>
                  </a:lnTo>
                  <a:lnTo>
                    <a:pt x="245" y="9550"/>
                  </a:lnTo>
                  <a:lnTo>
                    <a:pt x="342" y="9917"/>
                  </a:lnTo>
                  <a:lnTo>
                    <a:pt x="465" y="10283"/>
                  </a:lnTo>
                  <a:lnTo>
                    <a:pt x="611" y="10625"/>
                  </a:lnTo>
                  <a:lnTo>
                    <a:pt x="758" y="10967"/>
                  </a:lnTo>
                  <a:lnTo>
                    <a:pt x="929" y="11284"/>
                  </a:lnTo>
                  <a:lnTo>
                    <a:pt x="1100" y="11602"/>
                  </a:lnTo>
                  <a:lnTo>
                    <a:pt x="1295" y="11919"/>
                  </a:lnTo>
                  <a:lnTo>
                    <a:pt x="1515" y="12212"/>
                  </a:lnTo>
                  <a:lnTo>
                    <a:pt x="1735" y="12506"/>
                  </a:lnTo>
                  <a:lnTo>
                    <a:pt x="1979" y="12774"/>
                  </a:lnTo>
                  <a:lnTo>
                    <a:pt x="2247" y="13043"/>
                  </a:lnTo>
                  <a:lnTo>
                    <a:pt x="2516" y="13311"/>
                  </a:lnTo>
                  <a:lnTo>
                    <a:pt x="2785" y="13556"/>
                  </a:lnTo>
                  <a:lnTo>
                    <a:pt x="3078" y="13776"/>
                  </a:lnTo>
                  <a:lnTo>
                    <a:pt x="3371" y="13995"/>
                  </a:lnTo>
                  <a:lnTo>
                    <a:pt x="3688" y="14191"/>
                  </a:lnTo>
                  <a:lnTo>
                    <a:pt x="4006" y="14362"/>
                  </a:lnTo>
                  <a:lnTo>
                    <a:pt x="4323" y="14533"/>
                  </a:lnTo>
                  <a:lnTo>
                    <a:pt x="4665" y="14679"/>
                  </a:lnTo>
                  <a:lnTo>
                    <a:pt x="5007" y="14826"/>
                  </a:lnTo>
                  <a:lnTo>
                    <a:pt x="5374" y="14948"/>
                  </a:lnTo>
                  <a:lnTo>
                    <a:pt x="5740" y="15046"/>
                  </a:lnTo>
                  <a:lnTo>
                    <a:pt x="6106" y="15143"/>
                  </a:lnTo>
                  <a:lnTo>
                    <a:pt x="6473" y="15192"/>
                  </a:lnTo>
                  <a:lnTo>
                    <a:pt x="6863" y="15241"/>
                  </a:lnTo>
                  <a:lnTo>
                    <a:pt x="7254" y="15290"/>
                  </a:lnTo>
                  <a:lnTo>
                    <a:pt x="8036" y="15290"/>
                  </a:lnTo>
                  <a:lnTo>
                    <a:pt x="8426" y="15241"/>
                  </a:lnTo>
                  <a:lnTo>
                    <a:pt x="8817" y="15192"/>
                  </a:lnTo>
                  <a:lnTo>
                    <a:pt x="9184" y="15143"/>
                  </a:lnTo>
                  <a:lnTo>
                    <a:pt x="9550" y="15046"/>
                  </a:lnTo>
                  <a:lnTo>
                    <a:pt x="9916" y="14948"/>
                  </a:lnTo>
                  <a:lnTo>
                    <a:pt x="10283" y="14826"/>
                  </a:lnTo>
                  <a:lnTo>
                    <a:pt x="10625" y="14679"/>
                  </a:lnTo>
                  <a:lnTo>
                    <a:pt x="10966" y="14533"/>
                  </a:lnTo>
                  <a:lnTo>
                    <a:pt x="11284" y="14362"/>
                  </a:lnTo>
                  <a:lnTo>
                    <a:pt x="11601" y="14191"/>
                  </a:lnTo>
                  <a:lnTo>
                    <a:pt x="11919" y="13995"/>
                  </a:lnTo>
                  <a:lnTo>
                    <a:pt x="12212" y="13776"/>
                  </a:lnTo>
                  <a:lnTo>
                    <a:pt x="12505" y="13556"/>
                  </a:lnTo>
                  <a:lnTo>
                    <a:pt x="12774" y="13311"/>
                  </a:lnTo>
                  <a:lnTo>
                    <a:pt x="13042" y="13043"/>
                  </a:lnTo>
                  <a:lnTo>
                    <a:pt x="13311" y="12774"/>
                  </a:lnTo>
                  <a:lnTo>
                    <a:pt x="13555" y="12506"/>
                  </a:lnTo>
                  <a:lnTo>
                    <a:pt x="13775" y="12212"/>
                  </a:lnTo>
                  <a:lnTo>
                    <a:pt x="13995" y="11919"/>
                  </a:lnTo>
                  <a:lnTo>
                    <a:pt x="14190" y="11602"/>
                  </a:lnTo>
                  <a:lnTo>
                    <a:pt x="14361" y="11284"/>
                  </a:lnTo>
                  <a:lnTo>
                    <a:pt x="14532" y="10967"/>
                  </a:lnTo>
                  <a:lnTo>
                    <a:pt x="14679" y="10625"/>
                  </a:lnTo>
                  <a:lnTo>
                    <a:pt x="14825" y="10283"/>
                  </a:lnTo>
                  <a:lnTo>
                    <a:pt x="14947" y="9917"/>
                  </a:lnTo>
                  <a:lnTo>
                    <a:pt x="15045" y="9550"/>
                  </a:lnTo>
                  <a:lnTo>
                    <a:pt x="15143" y="9184"/>
                  </a:lnTo>
                  <a:lnTo>
                    <a:pt x="15192" y="8818"/>
                  </a:lnTo>
                  <a:lnTo>
                    <a:pt x="15240" y="8427"/>
                  </a:lnTo>
                  <a:lnTo>
                    <a:pt x="15289" y="8036"/>
                  </a:lnTo>
                  <a:lnTo>
                    <a:pt x="15289" y="7645"/>
                  </a:lnTo>
                  <a:lnTo>
                    <a:pt x="15289" y="7255"/>
                  </a:lnTo>
                  <a:lnTo>
                    <a:pt x="15240" y="6864"/>
                  </a:lnTo>
                  <a:lnTo>
                    <a:pt x="15192" y="6473"/>
                  </a:lnTo>
                  <a:lnTo>
                    <a:pt x="15143" y="6107"/>
                  </a:lnTo>
                  <a:lnTo>
                    <a:pt x="15045" y="5740"/>
                  </a:lnTo>
                  <a:lnTo>
                    <a:pt x="14947" y="5374"/>
                  </a:lnTo>
                  <a:lnTo>
                    <a:pt x="14825" y="5008"/>
                  </a:lnTo>
                  <a:lnTo>
                    <a:pt x="14679" y="4666"/>
                  </a:lnTo>
                  <a:lnTo>
                    <a:pt x="14532" y="4324"/>
                  </a:lnTo>
                  <a:lnTo>
                    <a:pt x="14361" y="4006"/>
                  </a:lnTo>
                  <a:lnTo>
                    <a:pt x="14190" y="3689"/>
                  </a:lnTo>
                  <a:lnTo>
                    <a:pt x="13995" y="3371"/>
                  </a:lnTo>
                  <a:lnTo>
                    <a:pt x="13775" y="3078"/>
                  </a:lnTo>
                  <a:lnTo>
                    <a:pt x="13555" y="2785"/>
                  </a:lnTo>
                  <a:lnTo>
                    <a:pt x="13311" y="2516"/>
                  </a:lnTo>
                  <a:lnTo>
                    <a:pt x="13042" y="2248"/>
                  </a:lnTo>
                  <a:lnTo>
                    <a:pt x="12774" y="1979"/>
                  </a:lnTo>
                  <a:lnTo>
                    <a:pt x="12505" y="1735"/>
                  </a:lnTo>
                  <a:lnTo>
                    <a:pt x="12212" y="1515"/>
                  </a:lnTo>
                  <a:lnTo>
                    <a:pt x="11919" y="1295"/>
                  </a:lnTo>
                  <a:lnTo>
                    <a:pt x="11601" y="1100"/>
                  </a:lnTo>
                  <a:lnTo>
                    <a:pt x="11284" y="929"/>
                  </a:lnTo>
                  <a:lnTo>
                    <a:pt x="10966" y="758"/>
                  </a:lnTo>
                  <a:lnTo>
                    <a:pt x="10625" y="611"/>
                  </a:lnTo>
                  <a:lnTo>
                    <a:pt x="10283" y="465"/>
                  </a:lnTo>
                  <a:lnTo>
                    <a:pt x="9916" y="343"/>
                  </a:lnTo>
                  <a:lnTo>
                    <a:pt x="9550" y="245"/>
                  </a:lnTo>
                  <a:lnTo>
                    <a:pt x="9184" y="147"/>
                  </a:lnTo>
                  <a:lnTo>
                    <a:pt x="8817" y="99"/>
                  </a:lnTo>
                  <a:lnTo>
                    <a:pt x="8426" y="50"/>
                  </a:lnTo>
                  <a:lnTo>
                    <a:pt x="8036" y="1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33" name="Freeform: Shape 7">
            <a:extLst>
              <a:ext uri="{FF2B5EF4-FFF2-40B4-BE49-F238E27FC236}">
                <a16:creationId xmlns:a16="http://schemas.microsoft.com/office/drawing/2014/main" xmlns="" id="{B3446A92-AF69-4676-A03C-55E5528576F8}"/>
              </a:ext>
            </a:extLst>
          </p:cNvPr>
          <p:cNvSpPr/>
          <p:nvPr/>
        </p:nvSpPr>
        <p:spPr>
          <a:xfrm>
            <a:off x="1414754" y="2442924"/>
            <a:ext cx="2694523" cy="1981054"/>
          </a:xfrm>
          <a:custGeom>
            <a:avLst/>
            <a:gdLst>
              <a:gd name="connsiteX0" fmla="*/ 0 w 3373010"/>
              <a:gd name="connsiteY0" fmla="*/ 0 h 621067"/>
              <a:gd name="connsiteX1" fmla="*/ 3373010 w 3373010"/>
              <a:gd name="connsiteY1" fmla="*/ 0 h 621067"/>
              <a:gd name="connsiteX2" fmla="*/ 3373010 w 3373010"/>
              <a:gd name="connsiteY2" fmla="*/ 621067 h 621067"/>
              <a:gd name="connsiteX3" fmla="*/ 0 w 3373010"/>
              <a:gd name="connsiteY3" fmla="*/ 621067 h 621067"/>
              <a:gd name="connsiteX4" fmla="*/ 0 w 3373010"/>
              <a:gd name="connsiteY4" fmla="*/ 0 h 621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73010" h="621067">
                <a:moveTo>
                  <a:pt x="0" y="0"/>
                </a:moveTo>
                <a:lnTo>
                  <a:pt x="3373010" y="0"/>
                </a:lnTo>
                <a:lnTo>
                  <a:pt x="3373010" y="621067"/>
                </a:lnTo>
                <a:lnTo>
                  <a:pt x="0" y="62106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8016" tIns="128016" rIns="128016" bIns="128016" numCol="1" spcCol="1270" anchor="ctr" anchorCtr="0">
            <a:noAutofit/>
          </a:bodyPr>
          <a:lstStyle/>
          <a:p>
            <a:pPr marL="285750" lvl="0" indent="-285750" algn="thaiDist" defTabSz="800100">
              <a:spcBef>
                <a:spcPct val="0"/>
              </a:spcBef>
              <a:spcAft>
                <a:spcPct val="35000"/>
              </a:spcAft>
              <a:buFont typeface="Wingdings" pitchFamily="2" charset="2"/>
              <a:buChar char="Ø"/>
            </a:pPr>
            <a:r>
              <a:rPr lang="th-TH" sz="1800" kern="1200" dirty="0" smtClean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ลด</a:t>
            </a:r>
            <a:r>
              <a:rPr lang="th-TH" sz="1800" kern="12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ระยะเวลาในการค้นหา</a:t>
            </a:r>
            <a:r>
              <a:rPr lang="th-TH" sz="1800" kern="1200" dirty="0" smtClean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ข้อมูล</a:t>
            </a:r>
          </a:p>
          <a:p>
            <a:pPr lvl="0" algn="thaiDist" defTabSz="800100">
              <a:spcBef>
                <a:spcPct val="0"/>
              </a:spcBef>
              <a:spcAft>
                <a:spcPct val="35000"/>
              </a:spcAft>
            </a:pPr>
            <a:endParaRPr lang="th-TH" sz="500" kern="1200" dirty="0" smtClean="0">
              <a:solidFill>
                <a:schemeClr val="tx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marL="285750" lvl="0" indent="-285750" algn="thaiDist" defTabSz="800100">
              <a:spcBef>
                <a:spcPct val="0"/>
              </a:spcBef>
              <a:spcAft>
                <a:spcPct val="35000"/>
              </a:spcAft>
              <a:buFont typeface="Wingdings" pitchFamily="2" charset="2"/>
              <a:buChar char="Ø"/>
            </a:pPr>
            <a:r>
              <a:rPr lang="th-TH" sz="1800" kern="12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สามารถนำเสนอสิ่งที่ใกล้เคียงหรือตรงต่อความ</a:t>
            </a:r>
            <a:r>
              <a:rPr lang="th-TH" sz="18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ต้องการ</a:t>
            </a:r>
            <a:r>
              <a:rPr lang="th-TH" sz="1800" kern="12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ของ</a:t>
            </a:r>
            <a:r>
              <a:rPr lang="th-TH" sz="1800" kern="1200" dirty="0" smtClean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ผู้ใช้</a:t>
            </a:r>
          </a:p>
          <a:p>
            <a:pPr lvl="0" algn="thaiDist" defTabSz="800100">
              <a:spcBef>
                <a:spcPct val="0"/>
              </a:spcBef>
              <a:spcAft>
                <a:spcPct val="35000"/>
              </a:spcAft>
            </a:pPr>
            <a:endParaRPr lang="th-TH" sz="500" kern="1200" dirty="0" smtClean="0">
              <a:solidFill>
                <a:schemeClr val="tx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marL="285750" lvl="0" indent="-285750" algn="thaiDist" defTabSz="800100">
              <a:spcBef>
                <a:spcPct val="0"/>
              </a:spcBef>
              <a:spcAft>
                <a:spcPct val="35000"/>
              </a:spcAft>
              <a:buFont typeface="Wingdings" pitchFamily="2" charset="2"/>
              <a:buChar char="Ø"/>
            </a:pPr>
            <a:r>
              <a:rPr lang="th-TH" sz="1800" kern="1200" dirty="0" smtClean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มี</a:t>
            </a:r>
            <a:r>
              <a:rPr lang="th-TH" sz="1800" kern="12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ความรวดเร็วในการ</a:t>
            </a:r>
            <a:r>
              <a:rPr lang="th-TH" sz="1800" kern="1200" dirty="0" smtClean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ประมวลผล</a:t>
            </a:r>
          </a:p>
        </p:txBody>
      </p:sp>
      <p:sp>
        <p:nvSpPr>
          <p:cNvPr id="36" name="Freeform: Shape 11">
            <a:extLst>
              <a:ext uri="{FF2B5EF4-FFF2-40B4-BE49-F238E27FC236}">
                <a16:creationId xmlns:a16="http://schemas.microsoft.com/office/drawing/2014/main" xmlns="" id="{14A808DB-2574-414C-AE56-5DA4A23DAE74}"/>
              </a:ext>
            </a:extLst>
          </p:cNvPr>
          <p:cNvSpPr/>
          <p:nvPr/>
        </p:nvSpPr>
        <p:spPr>
          <a:xfrm>
            <a:off x="1945563" y="3122918"/>
            <a:ext cx="3373010" cy="621067"/>
          </a:xfrm>
          <a:custGeom>
            <a:avLst/>
            <a:gdLst>
              <a:gd name="connsiteX0" fmla="*/ 0 w 3373010"/>
              <a:gd name="connsiteY0" fmla="*/ 0 h 621067"/>
              <a:gd name="connsiteX1" fmla="*/ 3373010 w 3373010"/>
              <a:gd name="connsiteY1" fmla="*/ 0 h 621067"/>
              <a:gd name="connsiteX2" fmla="*/ 3373010 w 3373010"/>
              <a:gd name="connsiteY2" fmla="*/ 621067 h 621067"/>
              <a:gd name="connsiteX3" fmla="*/ 0 w 3373010"/>
              <a:gd name="connsiteY3" fmla="*/ 621067 h 621067"/>
              <a:gd name="connsiteX4" fmla="*/ 0 w 3373010"/>
              <a:gd name="connsiteY4" fmla="*/ 0 h 621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73010" h="621067">
                <a:moveTo>
                  <a:pt x="0" y="0"/>
                </a:moveTo>
                <a:lnTo>
                  <a:pt x="3373010" y="0"/>
                </a:lnTo>
                <a:lnTo>
                  <a:pt x="3373010" y="621067"/>
                </a:lnTo>
                <a:lnTo>
                  <a:pt x="0" y="62106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8016" tIns="128016" rIns="128016" bIns="128016" numCol="1" spcCol="1270" anchor="ctr" anchorCtr="0">
            <a:noAutofit/>
          </a:bodyPr>
          <a:lstStyle/>
          <a:p>
            <a:pPr marL="0" lvl="0" indent="0" algn="l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1800" b="1" kern="1200" dirty="0">
              <a:solidFill>
                <a:schemeClr val="tx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40" name="สี่เหลี่ยมผืนผ้ามุมมน 39"/>
          <p:cNvSpPr/>
          <p:nvPr/>
        </p:nvSpPr>
        <p:spPr>
          <a:xfrm>
            <a:off x="4889585" y="1825133"/>
            <a:ext cx="2880320" cy="273794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grpSp>
        <p:nvGrpSpPr>
          <p:cNvPr id="5" name="กลุ่ม 4"/>
          <p:cNvGrpSpPr/>
          <p:nvPr/>
        </p:nvGrpSpPr>
        <p:grpSpPr>
          <a:xfrm>
            <a:off x="6796364" y="1206851"/>
            <a:ext cx="1556150" cy="1290067"/>
            <a:chOff x="5885991" y="1415363"/>
            <a:chExt cx="1556150" cy="1290067"/>
          </a:xfrm>
        </p:grpSpPr>
        <p:grpSp>
          <p:nvGrpSpPr>
            <p:cNvPr id="14" name="กลุ่ม 13"/>
            <p:cNvGrpSpPr/>
            <p:nvPr/>
          </p:nvGrpSpPr>
          <p:grpSpPr>
            <a:xfrm>
              <a:off x="5885991" y="1415363"/>
              <a:ext cx="1556150" cy="1290067"/>
              <a:chOff x="2847899" y="1209675"/>
              <a:chExt cx="3286201" cy="2724300"/>
            </a:xfrm>
          </p:grpSpPr>
          <p:sp>
            <p:nvSpPr>
              <p:cNvPr id="15" name="Shape 225"/>
              <p:cNvSpPr/>
              <p:nvPr/>
            </p:nvSpPr>
            <p:spPr>
              <a:xfrm>
                <a:off x="3333750" y="1333500"/>
                <a:ext cx="2476500" cy="2476500"/>
              </a:xfrm>
              <a:prstGeom prst="ellipse">
                <a:avLst/>
              </a:prstGeom>
              <a:solidFill>
                <a:schemeClr val="accent6">
                  <a:lumMod val="40000"/>
                  <a:lumOff val="60000"/>
                  <a:alpha val="8667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" name="Shape 226"/>
              <p:cNvSpPr/>
              <p:nvPr/>
            </p:nvSpPr>
            <p:spPr>
              <a:xfrm>
                <a:off x="3209925" y="1209675"/>
                <a:ext cx="2724300" cy="2724300"/>
              </a:xfrm>
              <a:prstGeom prst="ellipse">
                <a:avLst/>
              </a:prstGeom>
              <a:noFill/>
              <a:ln w="9525" cap="flat" cmpd="sng">
                <a:solidFill>
                  <a:schemeClr val="accent6">
                    <a:lumMod val="60000"/>
                    <a:lumOff val="40000"/>
                  </a:schemeClr>
                </a:solidFill>
                <a:prstDash val="dash"/>
                <a:round/>
                <a:headEnd type="none" w="med" len="med"/>
                <a:tailEnd type="none" w="med" len="med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" name="Shape 227"/>
              <p:cNvSpPr/>
              <p:nvPr/>
            </p:nvSpPr>
            <p:spPr>
              <a:xfrm>
                <a:off x="5429400" y="1486559"/>
                <a:ext cx="704700" cy="704700"/>
              </a:xfrm>
              <a:prstGeom prst="ellipse">
                <a:avLst/>
              </a:prstGeom>
              <a:solidFill>
                <a:srgbClr val="F8BB00">
                  <a:alpha val="866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" name="Shape 228"/>
              <p:cNvSpPr/>
              <p:nvPr/>
            </p:nvSpPr>
            <p:spPr>
              <a:xfrm>
                <a:off x="2847899" y="2962274"/>
                <a:ext cx="971701" cy="971701"/>
              </a:xfrm>
              <a:prstGeom prst="donut">
                <a:avLst>
                  <a:gd name="adj" fmla="val 12811"/>
                </a:avLst>
              </a:prstGeom>
              <a:solidFill>
                <a:srgbClr val="BBCD00">
                  <a:alpha val="866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28" name="Shape 542"/>
            <p:cNvSpPr/>
            <p:nvPr/>
          </p:nvSpPr>
          <p:spPr>
            <a:xfrm>
              <a:off x="6198101" y="1563030"/>
              <a:ext cx="1008643" cy="1008643"/>
            </a:xfrm>
            <a:custGeom>
              <a:avLst/>
              <a:gdLst/>
              <a:ahLst/>
              <a:cxnLst/>
              <a:rect l="0" t="0" r="0" b="0"/>
              <a:pathLst>
                <a:path w="15290" h="15290" extrusionOk="0">
                  <a:moveTo>
                    <a:pt x="4519" y="6815"/>
                  </a:moveTo>
                  <a:lnTo>
                    <a:pt x="4690" y="6839"/>
                  </a:lnTo>
                  <a:lnTo>
                    <a:pt x="4861" y="6888"/>
                  </a:lnTo>
                  <a:lnTo>
                    <a:pt x="5007" y="6986"/>
                  </a:lnTo>
                  <a:lnTo>
                    <a:pt x="5154" y="7084"/>
                  </a:lnTo>
                  <a:lnTo>
                    <a:pt x="5251" y="7230"/>
                  </a:lnTo>
                  <a:lnTo>
                    <a:pt x="5325" y="7401"/>
                  </a:lnTo>
                  <a:lnTo>
                    <a:pt x="5374" y="7572"/>
                  </a:lnTo>
                  <a:lnTo>
                    <a:pt x="5398" y="7767"/>
                  </a:lnTo>
                  <a:lnTo>
                    <a:pt x="5374" y="7963"/>
                  </a:lnTo>
                  <a:lnTo>
                    <a:pt x="5325" y="8134"/>
                  </a:lnTo>
                  <a:lnTo>
                    <a:pt x="5251" y="8305"/>
                  </a:lnTo>
                  <a:lnTo>
                    <a:pt x="5154" y="8451"/>
                  </a:lnTo>
                  <a:lnTo>
                    <a:pt x="5007" y="8549"/>
                  </a:lnTo>
                  <a:lnTo>
                    <a:pt x="4861" y="8647"/>
                  </a:lnTo>
                  <a:lnTo>
                    <a:pt x="4690" y="8696"/>
                  </a:lnTo>
                  <a:lnTo>
                    <a:pt x="4519" y="8720"/>
                  </a:lnTo>
                  <a:lnTo>
                    <a:pt x="4348" y="8696"/>
                  </a:lnTo>
                  <a:lnTo>
                    <a:pt x="4177" y="8647"/>
                  </a:lnTo>
                  <a:lnTo>
                    <a:pt x="4030" y="8549"/>
                  </a:lnTo>
                  <a:lnTo>
                    <a:pt x="3884" y="8451"/>
                  </a:lnTo>
                  <a:lnTo>
                    <a:pt x="3786" y="8305"/>
                  </a:lnTo>
                  <a:lnTo>
                    <a:pt x="3713" y="8134"/>
                  </a:lnTo>
                  <a:lnTo>
                    <a:pt x="3664" y="7963"/>
                  </a:lnTo>
                  <a:lnTo>
                    <a:pt x="3640" y="7767"/>
                  </a:lnTo>
                  <a:lnTo>
                    <a:pt x="3664" y="7572"/>
                  </a:lnTo>
                  <a:lnTo>
                    <a:pt x="3713" y="7401"/>
                  </a:lnTo>
                  <a:lnTo>
                    <a:pt x="3786" y="7230"/>
                  </a:lnTo>
                  <a:lnTo>
                    <a:pt x="3884" y="7084"/>
                  </a:lnTo>
                  <a:lnTo>
                    <a:pt x="4030" y="6986"/>
                  </a:lnTo>
                  <a:lnTo>
                    <a:pt x="4177" y="6888"/>
                  </a:lnTo>
                  <a:lnTo>
                    <a:pt x="4348" y="6839"/>
                  </a:lnTo>
                  <a:lnTo>
                    <a:pt x="4519" y="6815"/>
                  </a:lnTo>
                  <a:close/>
                  <a:moveTo>
                    <a:pt x="10771" y="6815"/>
                  </a:moveTo>
                  <a:lnTo>
                    <a:pt x="10942" y="6839"/>
                  </a:lnTo>
                  <a:lnTo>
                    <a:pt x="11113" y="6888"/>
                  </a:lnTo>
                  <a:lnTo>
                    <a:pt x="11260" y="6986"/>
                  </a:lnTo>
                  <a:lnTo>
                    <a:pt x="11406" y="7084"/>
                  </a:lnTo>
                  <a:lnTo>
                    <a:pt x="11504" y="7230"/>
                  </a:lnTo>
                  <a:lnTo>
                    <a:pt x="11577" y="7401"/>
                  </a:lnTo>
                  <a:lnTo>
                    <a:pt x="11626" y="7572"/>
                  </a:lnTo>
                  <a:lnTo>
                    <a:pt x="11650" y="7767"/>
                  </a:lnTo>
                  <a:lnTo>
                    <a:pt x="11626" y="7963"/>
                  </a:lnTo>
                  <a:lnTo>
                    <a:pt x="11577" y="8134"/>
                  </a:lnTo>
                  <a:lnTo>
                    <a:pt x="11504" y="8305"/>
                  </a:lnTo>
                  <a:lnTo>
                    <a:pt x="11406" y="8451"/>
                  </a:lnTo>
                  <a:lnTo>
                    <a:pt x="11260" y="8549"/>
                  </a:lnTo>
                  <a:lnTo>
                    <a:pt x="11113" y="8647"/>
                  </a:lnTo>
                  <a:lnTo>
                    <a:pt x="10942" y="8696"/>
                  </a:lnTo>
                  <a:lnTo>
                    <a:pt x="10771" y="8720"/>
                  </a:lnTo>
                  <a:lnTo>
                    <a:pt x="10600" y="8696"/>
                  </a:lnTo>
                  <a:lnTo>
                    <a:pt x="10429" y="8647"/>
                  </a:lnTo>
                  <a:lnTo>
                    <a:pt x="10283" y="8549"/>
                  </a:lnTo>
                  <a:lnTo>
                    <a:pt x="10136" y="8451"/>
                  </a:lnTo>
                  <a:lnTo>
                    <a:pt x="10038" y="8305"/>
                  </a:lnTo>
                  <a:lnTo>
                    <a:pt x="9965" y="8134"/>
                  </a:lnTo>
                  <a:lnTo>
                    <a:pt x="9916" y="7963"/>
                  </a:lnTo>
                  <a:lnTo>
                    <a:pt x="9892" y="7767"/>
                  </a:lnTo>
                  <a:lnTo>
                    <a:pt x="9916" y="7572"/>
                  </a:lnTo>
                  <a:lnTo>
                    <a:pt x="9965" y="7401"/>
                  </a:lnTo>
                  <a:lnTo>
                    <a:pt x="10038" y="7230"/>
                  </a:lnTo>
                  <a:lnTo>
                    <a:pt x="10136" y="7084"/>
                  </a:lnTo>
                  <a:lnTo>
                    <a:pt x="10283" y="6986"/>
                  </a:lnTo>
                  <a:lnTo>
                    <a:pt x="10429" y="6888"/>
                  </a:lnTo>
                  <a:lnTo>
                    <a:pt x="10600" y="6839"/>
                  </a:lnTo>
                  <a:lnTo>
                    <a:pt x="10771" y="6815"/>
                  </a:lnTo>
                  <a:close/>
                  <a:moveTo>
                    <a:pt x="7645" y="10063"/>
                  </a:moveTo>
                  <a:lnTo>
                    <a:pt x="8207" y="10112"/>
                  </a:lnTo>
                  <a:lnTo>
                    <a:pt x="8768" y="10185"/>
                  </a:lnTo>
                  <a:lnTo>
                    <a:pt x="9281" y="10307"/>
                  </a:lnTo>
                  <a:lnTo>
                    <a:pt x="9819" y="10503"/>
                  </a:lnTo>
                  <a:lnTo>
                    <a:pt x="10307" y="10747"/>
                  </a:lnTo>
                  <a:lnTo>
                    <a:pt x="10796" y="11016"/>
                  </a:lnTo>
                  <a:lnTo>
                    <a:pt x="11235" y="11358"/>
                  </a:lnTo>
                  <a:lnTo>
                    <a:pt x="11650" y="11724"/>
                  </a:lnTo>
                  <a:lnTo>
                    <a:pt x="11699" y="11797"/>
                  </a:lnTo>
                  <a:lnTo>
                    <a:pt x="11748" y="11895"/>
                  </a:lnTo>
                  <a:lnTo>
                    <a:pt x="11772" y="11993"/>
                  </a:lnTo>
                  <a:lnTo>
                    <a:pt x="11797" y="12066"/>
                  </a:lnTo>
                  <a:lnTo>
                    <a:pt x="11772" y="12164"/>
                  </a:lnTo>
                  <a:lnTo>
                    <a:pt x="11748" y="12261"/>
                  </a:lnTo>
                  <a:lnTo>
                    <a:pt x="11699" y="12335"/>
                  </a:lnTo>
                  <a:lnTo>
                    <a:pt x="11650" y="12432"/>
                  </a:lnTo>
                  <a:lnTo>
                    <a:pt x="11577" y="12481"/>
                  </a:lnTo>
                  <a:lnTo>
                    <a:pt x="11479" y="12530"/>
                  </a:lnTo>
                  <a:lnTo>
                    <a:pt x="11406" y="12554"/>
                  </a:lnTo>
                  <a:lnTo>
                    <a:pt x="11211" y="12554"/>
                  </a:lnTo>
                  <a:lnTo>
                    <a:pt x="11113" y="12530"/>
                  </a:lnTo>
                  <a:lnTo>
                    <a:pt x="11040" y="12481"/>
                  </a:lnTo>
                  <a:lnTo>
                    <a:pt x="10966" y="12432"/>
                  </a:lnTo>
                  <a:lnTo>
                    <a:pt x="10600" y="12115"/>
                  </a:lnTo>
                  <a:lnTo>
                    <a:pt x="10234" y="11846"/>
                  </a:lnTo>
                  <a:lnTo>
                    <a:pt x="9843" y="11602"/>
                  </a:lnTo>
                  <a:lnTo>
                    <a:pt x="9428" y="11406"/>
                  </a:lnTo>
                  <a:lnTo>
                    <a:pt x="9013" y="11260"/>
                  </a:lnTo>
                  <a:lnTo>
                    <a:pt x="8573" y="11138"/>
                  </a:lnTo>
                  <a:lnTo>
                    <a:pt x="8109" y="11065"/>
                  </a:lnTo>
                  <a:lnTo>
                    <a:pt x="7645" y="11040"/>
                  </a:lnTo>
                  <a:lnTo>
                    <a:pt x="7181" y="11065"/>
                  </a:lnTo>
                  <a:lnTo>
                    <a:pt x="6717" y="11138"/>
                  </a:lnTo>
                  <a:lnTo>
                    <a:pt x="6277" y="11260"/>
                  </a:lnTo>
                  <a:lnTo>
                    <a:pt x="5862" y="11406"/>
                  </a:lnTo>
                  <a:lnTo>
                    <a:pt x="5447" y="11602"/>
                  </a:lnTo>
                  <a:lnTo>
                    <a:pt x="5056" y="11846"/>
                  </a:lnTo>
                  <a:lnTo>
                    <a:pt x="4690" y="12115"/>
                  </a:lnTo>
                  <a:lnTo>
                    <a:pt x="4323" y="12432"/>
                  </a:lnTo>
                  <a:lnTo>
                    <a:pt x="4250" y="12481"/>
                  </a:lnTo>
                  <a:lnTo>
                    <a:pt x="4177" y="12530"/>
                  </a:lnTo>
                  <a:lnTo>
                    <a:pt x="4079" y="12554"/>
                  </a:lnTo>
                  <a:lnTo>
                    <a:pt x="3884" y="12554"/>
                  </a:lnTo>
                  <a:lnTo>
                    <a:pt x="3811" y="12530"/>
                  </a:lnTo>
                  <a:lnTo>
                    <a:pt x="3713" y="12481"/>
                  </a:lnTo>
                  <a:lnTo>
                    <a:pt x="3640" y="12432"/>
                  </a:lnTo>
                  <a:lnTo>
                    <a:pt x="3591" y="12335"/>
                  </a:lnTo>
                  <a:lnTo>
                    <a:pt x="3542" y="12261"/>
                  </a:lnTo>
                  <a:lnTo>
                    <a:pt x="3517" y="12164"/>
                  </a:lnTo>
                  <a:lnTo>
                    <a:pt x="3493" y="12066"/>
                  </a:lnTo>
                  <a:lnTo>
                    <a:pt x="3517" y="11993"/>
                  </a:lnTo>
                  <a:lnTo>
                    <a:pt x="3542" y="11895"/>
                  </a:lnTo>
                  <a:lnTo>
                    <a:pt x="3591" y="11797"/>
                  </a:lnTo>
                  <a:lnTo>
                    <a:pt x="3640" y="11724"/>
                  </a:lnTo>
                  <a:lnTo>
                    <a:pt x="4055" y="11358"/>
                  </a:lnTo>
                  <a:lnTo>
                    <a:pt x="4494" y="11016"/>
                  </a:lnTo>
                  <a:lnTo>
                    <a:pt x="4983" y="10747"/>
                  </a:lnTo>
                  <a:lnTo>
                    <a:pt x="5471" y="10503"/>
                  </a:lnTo>
                  <a:lnTo>
                    <a:pt x="6009" y="10307"/>
                  </a:lnTo>
                  <a:lnTo>
                    <a:pt x="6521" y="10185"/>
                  </a:lnTo>
                  <a:lnTo>
                    <a:pt x="7083" y="10112"/>
                  </a:lnTo>
                  <a:lnTo>
                    <a:pt x="7645" y="10063"/>
                  </a:lnTo>
                  <a:close/>
                  <a:moveTo>
                    <a:pt x="7254" y="1"/>
                  </a:moveTo>
                  <a:lnTo>
                    <a:pt x="6863" y="50"/>
                  </a:lnTo>
                  <a:lnTo>
                    <a:pt x="6473" y="99"/>
                  </a:lnTo>
                  <a:lnTo>
                    <a:pt x="6106" y="147"/>
                  </a:lnTo>
                  <a:lnTo>
                    <a:pt x="5740" y="245"/>
                  </a:lnTo>
                  <a:lnTo>
                    <a:pt x="5374" y="343"/>
                  </a:lnTo>
                  <a:lnTo>
                    <a:pt x="5007" y="465"/>
                  </a:lnTo>
                  <a:lnTo>
                    <a:pt x="4665" y="611"/>
                  </a:lnTo>
                  <a:lnTo>
                    <a:pt x="4323" y="758"/>
                  </a:lnTo>
                  <a:lnTo>
                    <a:pt x="4006" y="929"/>
                  </a:lnTo>
                  <a:lnTo>
                    <a:pt x="3688" y="1100"/>
                  </a:lnTo>
                  <a:lnTo>
                    <a:pt x="3371" y="1295"/>
                  </a:lnTo>
                  <a:lnTo>
                    <a:pt x="3078" y="1515"/>
                  </a:lnTo>
                  <a:lnTo>
                    <a:pt x="2785" y="1735"/>
                  </a:lnTo>
                  <a:lnTo>
                    <a:pt x="2516" y="1979"/>
                  </a:lnTo>
                  <a:lnTo>
                    <a:pt x="2247" y="2248"/>
                  </a:lnTo>
                  <a:lnTo>
                    <a:pt x="1979" y="2516"/>
                  </a:lnTo>
                  <a:lnTo>
                    <a:pt x="1735" y="2785"/>
                  </a:lnTo>
                  <a:lnTo>
                    <a:pt x="1515" y="3078"/>
                  </a:lnTo>
                  <a:lnTo>
                    <a:pt x="1295" y="3371"/>
                  </a:lnTo>
                  <a:lnTo>
                    <a:pt x="1100" y="3689"/>
                  </a:lnTo>
                  <a:lnTo>
                    <a:pt x="929" y="4006"/>
                  </a:lnTo>
                  <a:lnTo>
                    <a:pt x="758" y="4324"/>
                  </a:lnTo>
                  <a:lnTo>
                    <a:pt x="611" y="4666"/>
                  </a:lnTo>
                  <a:lnTo>
                    <a:pt x="465" y="5008"/>
                  </a:lnTo>
                  <a:lnTo>
                    <a:pt x="342" y="5374"/>
                  </a:lnTo>
                  <a:lnTo>
                    <a:pt x="245" y="5740"/>
                  </a:lnTo>
                  <a:lnTo>
                    <a:pt x="147" y="6107"/>
                  </a:lnTo>
                  <a:lnTo>
                    <a:pt x="98" y="6473"/>
                  </a:lnTo>
                  <a:lnTo>
                    <a:pt x="49" y="6864"/>
                  </a:lnTo>
                  <a:lnTo>
                    <a:pt x="1" y="7255"/>
                  </a:lnTo>
                  <a:lnTo>
                    <a:pt x="1" y="7645"/>
                  </a:lnTo>
                  <a:lnTo>
                    <a:pt x="1" y="8036"/>
                  </a:lnTo>
                  <a:lnTo>
                    <a:pt x="49" y="8427"/>
                  </a:lnTo>
                  <a:lnTo>
                    <a:pt x="98" y="8818"/>
                  </a:lnTo>
                  <a:lnTo>
                    <a:pt x="147" y="9184"/>
                  </a:lnTo>
                  <a:lnTo>
                    <a:pt x="245" y="9550"/>
                  </a:lnTo>
                  <a:lnTo>
                    <a:pt x="342" y="9917"/>
                  </a:lnTo>
                  <a:lnTo>
                    <a:pt x="465" y="10283"/>
                  </a:lnTo>
                  <a:lnTo>
                    <a:pt x="611" y="10625"/>
                  </a:lnTo>
                  <a:lnTo>
                    <a:pt x="758" y="10967"/>
                  </a:lnTo>
                  <a:lnTo>
                    <a:pt x="929" y="11284"/>
                  </a:lnTo>
                  <a:lnTo>
                    <a:pt x="1100" y="11602"/>
                  </a:lnTo>
                  <a:lnTo>
                    <a:pt x="1295" y="11919"/>
                  </a:lnTo>
                  <a:lnTo>
                    <a:pt x="1515" y="12212"/>
                  </a:lnTo>
                  <a:lnTo>
                    <a:pt x="1735" y="12506"/>
                  </a:lnTo>
                  <a:lnTo>
                    <a:pt x="1979" y="12774"/>
                  </a:lnTo>
                  <a:lnTo>
                    <a:pt x="2247" y="13043"/>
                  </a:lnTo>
                  <a:lnTo>
                    <a:pt x="2516" y="13311"/>
                  </a:lnTo>
                  <a:lnTo>
                    <a:pt x="2785" y="13556"/>
                  </a:lnTo>
                  <a:lnTo>
                    <a:pt x="3078" y="13776"/>
                  </a:lnTo>
                  <a:lnTo>
                    <a:pt x="3371" y="13995"/>
                  </a:lnTo>
                  <a:lnTo>
                    <a:pt x="3688" y="14191"/>
                  </a:lnTo>
                  <a:lnTo>
                    <a:pt x="4006" y="14362"/>
                  </a:lnTo>
                  <a:lnTo>
                    <a:pt x="4323" y="14533"/>
                  </a:lnTo>
                  <a:lnTo>
                    <a:pt x="4665" y="14679"/>
                  </a:lnTo>
                  <a:lnTo>
                    <a:pt x="5007" y="14826"/>
                  </a:lnTo>
                  <a:lnTo>
                    <a:pt x="5374" y="14948"/>
                  </a:lnTo>
                  <a:lnTo>
                    <a:pt x="5740" y="15046"/>
                  </a:lnTo>
                  <a:lnTo>
                    <a:pt x="6106" y="15143"/>
                  </a:lnTo>
                  <a:lnTo>
                    <a:pt x="6473" y="15192"/>
                  </a:lnTo>
                  <a:lnTo>
                    <a:pt x="6863" y="15241"/>
                  </a:lnTo>
                  <a:lnTo>
                    <a:pt x="7254" y="15290"/>
                  </a:lnTo>
                  <a:lnTo>
                    <a:pt x="8036" y="15290"/>
                  </a:lnTo>
                  <a:lnTo>
                    <a:pt x="8426" y="15241"/>
                  </a:lnTo>
                  <a:lnTo>
                    <a:pt x="8817" y="15192"/>
                  </a:lnTo>
                  <a:lnTo>
                    <a:pt x="9184" y="15143"/>
                  </a:lnTo>
                  <a:lnTo>
                    <a:pt x="9550" y="15046"/>
                  </a:lnTo>
                  <a:lnTo>
                    <a:pt x="9916" y="14948"/>
                  </a:lnTo>
                  <a:lnTo>
                    <a:pt x="10283" y="14826"/>
                  </a:lnTo>
                  <a:lnTo>
                    <a:pt x="10625" y="14679"/>
                  </a:lnTo>
                  <a:lnTo>
                    <a:pt x="10966" y="14533"/>
                  </a:lnTo>
                  <a:lnTo>
                    <a:pt x="11284" y="14362"/>
                  </a:lnTo>
                  <a:lnTo>
                    <a:pt x="11601" y="14191"/>
                  </a:lnTo>
                  <a:lnTo>
                    <a:pt x="11919" y="13995"/>
                  </a:lnTo>
                  <a:lnTo>
                    <a:pt x="12212" y="13776"/>
                  </a:lnTo>
                  <a:lnTo>
                    <a:pt x="12505" y="13556"/>
                  </a:lnTo>
                  <a:lnTo>
                    <a:pt x="12774" y="13311"/>
                  </a:lnTo>
                  <a:lnTo>
                    <a:pt x="13042" y="13043"/>
                  </a:lnTo>
                  <a:lnTo>
                    <a:pt x="13311" y="12774"/>
                  </a:lnTo>
                  <a:lnTo>
                    <a:pt x="13555" y="12506"/>
                  </a:lnTo>
                  <a:lnTo>
                    <a:pt x="13775" y="12212"/>
                  </a:lnTo>
                  <a:lnTo>
                    <a:pt x="13995" y="11919"/>
                  </a:lnTo>
                  <a:lnTo>
                    <a:pt x="14190" y="11602"/>
                  </a:lnTo>
                  <a:lnTo>
                    <a:pt x="14361" y="11284"/>
                  </a:lnTo>
                  <a:lnTo>
                    <a:pt x="14532" y="10967"/>
                  </a:lnTo>
                  <a:lnTo>
                    <a:pt x="14679" y="10625"/>
                  </a:lnTo>
                  <a:lnTo>
                    <a:pt x="14825" y="10283"/>
                  </a:lnTo>
                  <a:lnTo>
                    <a:pt x="14947" y="9917"/>
                  </a:lnTo>
                  <a:lnTo>
                    <a:pt x="15045" y="9550"/>
                  </a:lnTo>
                  <a:lnTo>
                    <a:pt x="15143" y="9184"/>
                  </a:lnTo>
                  <a:lnTo>
                    <a:pt x="15192" y="8818"/>
                  </a:lnTo>
                  <a:lnTo>
                    <a:pt x="15241" y="8427"/>
                  </a:lnTo>
                  <a:lnTo>
                    <a:pt x="15289" y="8036"/>
                  </a:lnTo>
                  <a:lnTo>
                    <a:pt x="15289" y="7645"/>
                  </a:lnTo>
                  <a:lnTo>
                    <a:pt x="15289" y="7255"/>
                  </a:lnTo>
                  <a:lnTo>
                    <a:pt x="15241" y="6864"/>
                  </a:lnTo>
                  <a:lnTo>
                    <a:pt x="15192" y="6473"/>
                  </a:lnTo>
                  <a:lnTo>
                    <a:pt x="15143" y="6107"/>
                  </a:lnTo>
                  <a:lnTo>
                    <a:pt x="15045" y="5740"/>
                  </a:lnTo>
                  <a:lnTo>
                    <a:pt x="14947" y="5374"/>
                  </a:lnTo>
                  <a:lnTo>
                    <a:pt x="14825" y="5008"/>
                  </a:lnTo>
                  <a:lnTo>
                    <a:pt x="14679" y="4666"/>
                  </a:lnTo>
                  <a:lnTo>
                    <a:pt x="14532" y="4324"/>
                  </a:lnTo>
                  <a:lnTo>
                    <a:pt x="14361" y="4006"/>
                  </a:lnTo>
                  <a:lnTo>
                    <a:pt x="14190" y="3689"/>
                  </a:lnTo>
                  <a:lnTo>
                    <a:pt x="13995" y="3371"/>
                  </a:lnTo>
                  <a:lnTo>
                    <a:pt x="13775" y="3078"/>
                  </a:lnTo>
                  <a:lnTo>
                    <a:pt x="13555" y="2785"/>
                  </a:lnTo>
                  <a:lnTo>
                    <a:pt x="13311" y="2516"/>
                  </a:lnTo>
                  <a:lnTo>
                    <a:pt x="13042" y="2248"/>
                  </a:lnTo>
                  <a:lnTo>
                    <a:pt x="12774" y="1979"/>
                  </a:lnTo>
                  <a:lnTo>
                    <a:pt x="12505" y="1735"/>
                  </a:lnTo>
                  <a:lnTo>
                    <a:pt x="12212" y="1515"/>
                  </a:lnTo>
                  <a:lnTo>
                    <a:pt x="11919" y="1295"/>
                  </a:lnTo>
                  <a:lnTo>
                    <a:pt x="11601" y="1100"/>
                  </a:lnTo>
                  <a:lnTo>
                    <a:pt x="11284" y="929"/>
                  </a:lnTo>
                  <a:lnTo>
                    <a:pt x="10966" y="758"/>
                  </a:lnTo>
                  <a:lnTo>
                    <a:pt x="10625" y="611"/>
                  </a:lnTo>
                  <a:lnTo>
                    <a:pt x="10283" y="465"/>
                  </a:lnTo>
                  <a:lnTo>
                    <a:pt x="9916" y="343"/>
                  </a:lnTo>
                  <a:lnTo>
                    <a:pt x="9550" y="245"/>
                  </a:lnTo>
                  <a:lnTo>
                    <a:pt x="9184" y="147"/>
                  </a:lnTo>
                  <a:lnTo>
                    <a:pt x="8817" y="99"/>
                  </a:lnTo>
                  <a:lnTo>
                    <a:pt x="8426" y="50"/>
                  </a:lnTo>
                  <a:lnTo>
                    <a:pt x="8036" y="1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42" name="Freeform: Shape 7">
            <a:extLst>
              <a:ext uri="{FF2B5EF4-FFF2-40B4-BE49-F238E27FC236}">
                <a16:creationId xmlns:a16="http://schemas.microsoft.com/office/drawing/2014/main" xmlns="" id="{B3446A92-AF69-4676-A03C-55E5528576F8}"/>
              </a:ext>
            </a:extLst>
          </p:cNvPr>
          <p:cNvSpPr/>
          <p:nvPr/>
        </p:nvSpPr>
        <p:spPr>
          <a:xfrm>
            <a:off x="4910475" y="2859782"/>
            <a:ext cx="2973893" cy="936104"/>
          </a:xfrm>
          <a:custGeom>
            <a:avLst/>
            <a:gdLst>
              <a:gd name="connsiteX0" fmla="*/ 0 w 3373010"/>
              <a:gd name="connsiteY0" fmla="*/ 0 h 621067"/>
              <a:gd name="connsiteX1" fmla="*/ 3373010 w 3373010"/>
              <a:gd name="connsiteY1" fmla="*/ 0 h 621067"/>
              <a:gd name="connsiteX2" fmla="*/ 3373010 w 3373010"/>
              <a:gd name="connsiteY2" fmla="*/ 621067 h 621067"/>
              <a:gd name="connsiteX3" fmla="*/ 0 w 3373010"/>
              <a:gd name="connsiteY3" fmla="*/ 621067 h 621067"/>
              <a:gd name="connsiteX4" fmla="*/ 0 w 3373010"/>
              <a:gd name="connsiteY4" fmla="*/ 0 h 621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73010" h="621067">
                <a:moveTo>
                  <a:pt x="0" y="0"/>
                </a:moveTo>
                <a:lnTo>
                  <a:pt x="3373010" y="0"/>
                </a:lnTo>
                <a:lnTo>
                  <a:pt x="3373010" y="621067"/>
                </a:lnTo>
                <a:lnTo>
                  <a:pt x="0" y="62106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8016" tIns="128016" rIns="128016" bIns="128016" numCol="1" spcCol="1270" anchor="ctr" anchorCtr="0">
            <a:noAutofit/>
          </a:bodyPr>
          <a:lstStyle/>
          <a:p>
            <a:pPr marL="285750" indent="-285750" algn="thaiDist" defTabSz="800100">
              <a:spcBef>
                <a:spcPct val="0"/>
              </a:spcBef>
              <a:spcAft>
                <a:spcPct val="35000"/>
              </a:spcAft>
              <a:buFont typeface="Wingdings" pitchFamily="2" charset="2"/>
              <a:buChar char="Ø"/>
            </a:pPr>
            <a:r>
              <a:rPr lang="th-TH" sz="1800" kern="1200" dirty="0" smtClean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ข้อมูล</a:t>
            </a:r>
            <a:r>
              <a:rPr lang="th-TH" sz="1800" kern="12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ที่ผู้ใช้ได้รับอาจมีความ</a:t>
            </a:r>
            <a:r>
              <a:rPr lang="th-TH" sz="1800" kern="1200" dirty="0" smtClean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ผิดพลาด</a:t>
            </a:r>
            <a:endParaRPr lang="en-US" sz="1800" kern="1200" dirty="0">
              <a:solidFill>
                <a:schemeClr val="tx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6" name="สี่เหลี่ยมผืนผ้า 5"/>
          <p:cNvSpPr/>
          <p:nvPr/>
        </p:nvSpPr>
        <p:spPr>
          <a:xfrm>
            <a:off x="5599112" y="1912905"/>
            <a:ext cx="98616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800100">
              <a:spcBef>
                <a:spcPct val="0"/>
              </a:spcBef>
              <a:spcAft>
                <a:spcPct val="35000"/>
              </a:spcAft>
            </a:pPr>
            <a:r>
              <a:rPr lang="en-US" sz="4000" b="1" kern="1200" dirty="0">
                <a:solidFill>
                  <a:schemeClr val="accent6">
                    <a:lumMod val="50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Cons</a:t>
            </a:r>
            <a:endParaRPr lang="th-TH" sz="4000" b="1" kern="1200" dirty="0">
              <a:solidFill>
                <a:schemeClr val="accent6">
                  <a:lumMod val="50000"/>
                </a:schemeClr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7" name="สี่เหลี่ยมผืนผ้า 6"/>
          <p:cNvSpPr/>
          <p:nvPr/>
        </p:nvSpPr>
        <p:spPr>
          <a:xfrm>
            <a:off x="2483768" y="1912905"/>
            <a:ext cx="104067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kern="1200" dirty="0">
                <a:solidFill>
                  <a:schemeClr val="accent3">
                    <a:lumMod val="50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PROS</a:t>
            </a:r>
            <a:endParaRPr lang="th-TH" sz="4000" dirty="0"/>
          </a:p>
        </p:txBody>
      </p:sp>
    </p:spTree>
    <p:extLst>
      <p:ext uri="{BB962C8B-B14F-4D97-AF65-F5344CB8AC3E}">
        <p14:creationId xmlns:p14="http://schemas.microsoft.com/office/powerpoint/2010/main" val="848172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uck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314</TotalTime>
  <Words>1863</Words>
  <Application>Microsoft Office PowerPoint</Application>
  <PresentationFormat>นำเสนอทางหน้าจอ (16:9)</PresentationFormat>
  <Paragraphs>248</Paragraphs>
  <Slides>47</Slides>
  <Notes>47</Notes>
  <HiddenSlides>29</HiddenSlides>
  <MMClips>0</MMClips>
  <ScaleCrop>false</ScaleCrop>
  <HeadingPairs>
    <vt:vector size="6" baseType="variant">
      <vt:variant>
        <vt:lpstr>แบบอักษรที่ถูกใช้</vt:lpstr>
      </vt:variant>
      <vt:variant>
        <vt:i4>9</vt:i4>
      </vt:variant>
      <vt:variant>
        <vt:lpstr>ชุดรูปแบบ</vt:lpstr>
      </vt:variant>
      <vt:variant>
        <vt:i4>1</vt:i4>
      </vt:variant>
      <vt:variant>
        <vt:lpstr>ชื่อเรื่องภาพนิ่ง</vt:lpstr>
      </vt:variant>
      <vt:variant>
        <vt:i4>47</vt:i4>
      </vt:variant>
    </vt:vector>
  </HeadingPairs>
  <TitlesOfParts>
    <vt:vector size="57" baseType="lpstr">
      <vt:lpstr>Arial</vt:lpstr>
      <vt:lpstr>Angsana New</vt:lpstr>
      <vt:lpstr>Varela Round</vt:lpstr>
      <vt:lpstr>Wingdings</vt:lpstr>
      <vt:lpstr>TH Sarabun New</vt:lpstr>
      <vt:lpstr>Cordia New</vt:lpstr>
      <vt:lpstr>Nixie One</vt:lpstr>
      <vt:lpstr>Calibri</vt:lpstr>
      <vt:lpstr>Courier New</vt:lpstr>
      <vt:lpstr>Puck template</vt:lpstr>
      <vt:lpstr>Movie Recommendation System Based On User Reating</vt:lpstr>
      <vt:lpstr>Introduction</vt:lpstr>
      <vt:lpstr>Introduction &amp; Strategy</vt:lpstr>
      <vt:lpstr>Scope</vt:lpstr>
      <vt:lpstr>งานนำเสนอ PowerPoint</vt:lpstr>
      <vt:lpstr>Data Set from Movie lens</vt:lpstr>
      <vt:lpstr>งานนำเสนอ PowerPoint</vt:lpstr>
      <vt:lpstr>งานนำเสนอ PowerPoint</vt:lpstr>
      <vt:lpstr>Pros&amp;Cons</vt:lpstr>
      <vt:lpstr>Machine Learning</vt:lpstr>
      <vt:lpstr>Supervised Learning</vt:lpstr>
      <vt:lpstr>Unsupervised Learning</vt:lpstr>
      <vt:lpstr>Reinforcement Learning</vt:lpstr>
      <vt:lpstr>Matrix Factorization</vt:lpstr>
      <vt:lpstr>Framework &amp; Software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Introduction</vt:lpstr>
      <vt:lpstr>Framework &amp; Software</vt:lpstr>
      <vt:lpstr>This is a slide title</vt:lpstr>
      <vt:lpstr>งานนำเสนอ PowerPoint</vt:lpstr>
      <vt:lpstr>Matrix Factorization</vt:lpstr>
      <vt:lpstr>Pros&amp;Cons</vt:lpstr>
      <vt:lpstr>You can also split your content</vt:lpstr>
      <vt:lpstr>In two or three columns</vt:lpstr>
      <vt:lpstr>A picture is worth a thousand words</vt:lpstr>
      <vt:lpstr>Want big impact? Use big image.</vt:lpstr>
      <vt:lpstr>Use charts to explain your ideas</vt:lpstr>
      <vt:lpstr>Use Diagrams to break down your message</vt:lpstr>
      <vt:lpstr>And tables to compare data</vt:lpstr>
      <vt:lpstr>Maps</vt:lpstr>
      <vt:lpstr>89,526,124</vt:lpstr>
      <vt:lpstr>89,526,124$</vt:lpstr>
      <vt:lpstr>Our process is easy</vt:lpstr>
      <vt:lpstr>Let’s review some concepts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Thanks!</vt:lpstr>
      <vt:lpstr>Presentation design</vt:lpstr>
      <vt:lpstr>Credits</vt:lpstr>
      <vt:lpstr>งานนำเสนอ PowerPoint</vt:lpstr>
      <vt:lpstr>งานนำเสนอ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Movie Recommendation System Based On User Reating</dc:title>
  <dc:creator>SAM</dc:creator>
  <cp:lastModifiedBy>SAM</cp:lastModifiedBy>
  <cp:revision>49</cp:revision>
  <dcterms:modified xsi:type="dcterms:W3CDTF">2018-02-11T08:32:10Z</dcterms:modified>
</cp:coreProperties>
</file>